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omfortaa" panose="020B0604020202020204" charset="0"/>
      <p:regular r:id="rId18"/>
      <p:bold r:id="rId19"/>
    </p:embeddedFont>
    <p:embeddedFont>
      <p:font typeface="Montserrat" panose="020B0604020202020204" charset="-52"/>
      <p:regular r:id="rId20"/>
      <p:bold r:id="rId21"/>
      <p:italic r:id="rId22"/>
      <p:boldItalic r:id="rId23"/>
    </p:embeddedFont>
    <p:embeddedFont>
      <p:font typeface="Montserrat SemiBold" panose="020B0604020202020204" charset="-52"/>
      <p:regular r:id="rId24"/>
      <p:bold r:id="rId25"/>
      <p:italic r:id="rId26"/>
      <p:boldItalic r:id="rId27"/>
    </p:embeddedFont>
    <p:embeddedFont>
      <p:font typeface="Open Sans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2" roundtripDataSignature="AMtx7mj6S3zSK82Ms8iEEoaJGG9Sy/I1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fa271877d_3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2cfa271877d_3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fa271877d_3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cfa271877d_3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fa271877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cfa271877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3F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drive.google.com/drive/folders/1AA28IicG49RXdhrxFcvlJEvxCvQ6RDmz?usp=drive_link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file:///D:\Web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952380" y="2572495"/>
            <a:ext cx="9970206" cy="5896868"/>
          </a:xfrm>
          <a:custGeom>
            <a:avLst/>
            <a:gdLst/>
            <a:ahLst/>
            <a:cxnLst/>
            <a:rect l="l" t="t" r="r" b="b"/>
            <a:pathLst>
              <a:path w="9970206" h="5896868" extrusionOk="0">
                <a:moveTo>
                  <a:pt x="0" y="0"/>
                </a:moveTo>
                <a:lnTo>
                  <a:pt x="9970206" y="0"/>
                </a:lnTo>
                <a:lnTo>
                  <a:pt x="9970206" y="5896868"/>
                </a:lnTo>
                <a:lnTo>
                  <a:pt x="0" y="58968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flipH="1">
            <a:off x="1028700" y="2114318"/>
            <a:ext cx="4190859" cy="11760063"/>
          </a:xfrm>
          <a:custGeom>
            <a:avLst/>
            <a:gdLst/>
            <a:ahLst/>
            <a:cxnLst/>
            <a:rect l="l" t="t" r="r" b="b"/>
            <a:pathLst>
              <a:path w="4190859" h="11760063" extrusionOk="0">
                <a:moveTo>
                  <a:pt x="4190859" y="0"/>
                </a:moveTo>
                <a:lnTo>
                  <a:pt x="0" y="0"/>
                </a:lnTo>
                <a:lnTo>
                  <a:pt x="0" y="11760063"/>
                </a:lnTo>
                <a:lnTo>
                  <a:pt x="4190859" y="11760063"/>
                </a:lnTo>
                <a:lnTo>
                  <a:pt x="4190859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7913025" y="2171869"/>
            <a:ext cx="2461951" cy="801253"/>
          </a:xfrm>
          <a:custGeom>
            <a:avLst/>
            <a:gdLst/>
            <a:ahLst/>
            <a:cxnLst/>
            <a:rect l="l" t="t" r="r" b="b"/>
            <a:pathLst>
              <a:path w="2461951" h="801253" extrusionOk="0">
                <a:moveTo>
                  <a:pt x="0" y="0"/>
                </a:moveTo>
                <a:lnTo>
                  <a:pt x="2461950" y="0"/>
                </a:lnTo>
                <a:lnTo>
                  <a:pt x="2461950" y="801253"/>
                </a:lnTo>
                <a:lnTo>
                  <a:pt x="0" y="801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7" name="Google Shape;87;p1"/>
          <p:cNvSpPr txBox="1"/>
          <p:nvPr/>
        </p:nvSpPr>
        <p:spPr>
          <a:xfrm>
            <a:off x="4927292" y="3540498"/>
            <a:ext cx="8030004" cy="2627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2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Ирон Хъ</a:t>
            </a:r>
            <a:r>
              <a:rPr lang="en-US" sz="9600" b="0" i="0" u="none" strike="noStrike" cap="none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æ</a:t>
            </a:r>
            <a:r>
              <a:rPr lang="en-US" sz="10200" b="0" i="0" u="none" strike="noStrike" cap="none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зтыт</a:t>
            </a:r>
            <a:r>
              <a:rPr lang="en-US" sz="9600" b="0" i="0" u="none" strike="noStrike" cap="none">
                <a:solidFill>
                  <a:srgbClr val="2E2E2E"/>
                </a:solidFill>
                <a:latin typeface="Calibri"/>
                <a:ea typeface="Calibri"/>
                <a:cs typeface="Calibri"/>
                <a:sym typeface="Calibri"/>
              </a:rPr>
              <a:t>æ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1760796" y="6557348"/>
            <a:ext cx="3855896" cy="3721426"/>
          </a:xfrm>
          <a:custGeom>
            <a:avLst/>
            <a:gdLst/>
            <a:ahLst/>
            <a:cxnLst/>
            <a:rect l="l" t="t" r="r" b="b"/>
            <a:pathLst>
              <a:path w="3469294" h="3469294" extrusionOk="0">
                <a:moveTo>
                  <a:pt x="0" y="0"/>
                </a:moveTo>
                <a:lnTo>
                  <a:pt x="3469294" y="0"/>
                </a:lnTo>
                <a:lnTo>
                  <a:pt x="3469294" y="3469294"/>
                </a:lnTo>
                <a:lnTo>
                  <a:pt x="0" y="34692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7068936" y="9051668"/>
            <a:ext cx="997223" cy="991783"/>
          </a:xfrm>
          <a:custGeom>
            <a:avLst/>
            <a:gdLst/>
            <a:ahLst/>
            <a:cxnLst/>
            <a:rect l="l" t="t" r="r" b="b"/>
            <a:pathLst>
              <a:path w="997223" h="991783" extrusionOk="0">
                <a:moveTo>
                  <a:pt x="0" y="0"/>
                </a:moveTo>
                <a:lnTo>
                  <a:pt x="997222" y="0"/>
                </a:lnTo>
                <a:lnTo>
                  <a:pt x="997222" y="991783"/>
                </a:lnTo>
                <a:lnTo>
                  <a:pt x="0" y="991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12007642" y="6733679"/>
            <a:ext cx="4656000" cy="352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2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Проект выполнили:</a:t>
            </a:r>
            <a:endParaRPr/>
          </a:p>
          <a:p>
            <a:pPr marL="0" marR="0" lvl="0" indent="0" algn="l" rtl="0">
              <a:lnSpc>
                <a:spcPct val="1302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Дзиов Марат</a:t>
            </a:r>
            <a:endParaRPr/>
          </a:p>
          <a:p>
            <a:pPr marL="0" marR="0" lvl="0" indent="0" algn="l" rtl="0">
              <a:lnSpc>
                <a:spcPct val="1302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Кадиев Дэвид</a:t>
            </a:r>
            <a:endParaRPr/>
          </a:p>
          <a:p>
            <a:pPr marL="0" marR="0" lvl="0" indent="0" algn="l" rtl="0">
              <a:lnSpc>
                <a:spcPct val="1302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Сабанов Виктор</a:t>
            </a:r>
            <a:endParaRPr sz="2605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998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5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302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“Яндекс Лицей”</a:t>
            </a:r>
            <a:endParaRPr/>
          </a:p>
          <a:p>
            <a:pPr marL="0" marR="0" lvl="0" indent="0" algn="l" rtl="0">
              <a:lnSpc>
                <a:spcPct val="1302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cube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/>
          <p:nvPr/>
        </p:nvSpPr>
        <p:spPr>
          <a:xfrm rot="-5400000">
            <a:off x="4322517" y="677295"/>
            <a:ext cx="5341871" cy="11073875"/>
          </a:xfrm>
          <a:custGeom>
            <a:avLst/>
            <a:gdLst/>
            <a:ahLst/>
            <a:cxnLst/>
            <a:rect l="l" t="t" r="r" b="b"/>
            <a:pathLst>
              <a:path w="5341871" h="9266841" extrusionOk="0">
                <a:moveTo>
                  <a:pt x="0" y="0"/>
                </a:moveTo>
                <a:lnTo>
                  <a:pt x="5341871" y="0"/>
                </a:lnTo>
                <a:lnTo>
                  <a:pt x="5341871" y="9266841"/>
                </a:lnTo>
                <a:lnTo>
                  <a:pt x="0" y="92668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1474" r="-11474"/>
            </a:stretch>
          </a:blipFill>
          <a:ln>
            <a:noFill/>
          </a:ln>
        </p:spPr>
      </p:sp>
      <p:sp>
        <p:nvSpPr>
          <p:cNvPr id="231" name="Google Shape;231;p7"/>
          <p:cNvSpPr/>
          <p:nvPr/>
        </p:nvSpPr>
        <p:spPr>
          <a:xfrm>
            <a:off x="10515600" y="3543300"/>
            <a:ext cx="6125075" cy="6169948"/>
          </a:xfrm>
          <a:custGeom>
            <a:avLst/>
            <a:gdLst/>
            <a:ahLst/>
            <a:cxnLst/>
            <a:rect l="l" t="t" r="r" b="b"/>
            <a:pathLst>
              <a:path w="6125075" h="6169948" extrusionOk="0">
                <a:moveTo>
                  <a:pt x="0" y="0"/>
                </a:moveTo>
                <a:lnTo>
                  <a:pt x="6125076" y="0"/>
                </a:lnTo>
                <a:lnTo>
                  <a:pt x="6125076" y="6169948"/>
                </a:lnTo>
                <a:lnTo>
                  <a:pt x="0" y="61699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2" name="Google Shape;232;p7"/>
          <p:cNvSpPr/>
          <p:nvPr/>
        </p:nvSpPr>
        <p:spPr>
          <a:xfrm>
            <a:off x="5757734" y="3142671"/>
            <a:ext cx="2461951" cy="801253"/>
          </a:xfrm>
          <a:custGeom>
            <a:avLst/>
            <a:gdLst/>
            <a:ahLst/>
            <a:cxnLst/>
            <a:rect l="l" t="t" r="r" b="b"/>
            <a:pathLst>
              <a:path w="2461951" h="801253" extrusionOk="0">
                <a:moveTo>
                  <a:pt x="0" y="0"/>
                </a:moveTo>
                <a:lnTo>
                  <a:pt x="2461951" y="0"/>
                </a:lnTo>
                <a:lnTo>
                  <a:pt x="2461951" y="801253"/>
                </a:lnTo>
                <a:lnTo>
                  <a:pt x="0" y="801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3" name="Google Shape;233;p7"/>
          <p:cNvSpPr/>
          <p:nvPr/>
        </p:nvSpPr>
        <p:spPr>
          <a:xfrm>
            <a:off x="1577134" y="3044012"/>
            <a:ext cx="1166076" cy="998585"/>
          </a:xfrm>
          <a:custGeom>
            <a:avLst/>
            <a:gdLst/>
            <a:ahLst/>
            <a:cxnLst/>
            <a:rect l="l" t="t" r="r" b="b"/>
            <a:pathLst>
              <a:path w="1166076" h="998585" extrusionOk="0">
                <a:moveTo>
                  <a:pt x="0" y="0"/>
                </a:moveTo>
                <a:lnTo>
                  <a:pt x="1166076" y="0"/>
                </a:lnTo>
                <a:lnTo>
                  <a:pt x="1166076" y="998585"/>
                </a:lnTo>
                <a:lnTo>
                  <a:pt x="0" y="9985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4" name="Google Shape;234;p7"/>
          <p:cNvSpPr txBox="1"/>
          <p:nvPr/>
        </p:nvSpPr>
        <p:spPr>
          <a:xfrm>
            <a:off x="1905300" y="4230875"/>
            <a:ext cx="10026900" cy="39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Мы сделали первую версию портала игр на осетинском языке, в которой есть 3 игры.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400" b="1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В дальнейшем мы собираемся улучшить сайт, и добавить новые игры.</a:t>
            </a:r>
            <a:endParaRPr sz="2400" b="1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400" b="1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И конечно же сделать так, чтобы сайтом пользовались люди.</a:t>
            </a:r>
            <a:endParaRPr sz="2400" b="1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2743200" y="443993"/>
            <a:ext cx="12427900" cy="2109560"/>
          </a:xfrm>
          <a:custGeom>
            <a:avLst/>
            <a:gdLst/>
            <a:ahLst/>
            <a:cxnLst/>
            <a:rect l="l" t="t" r="r" b="b"/>
            <a:pathLst>
              <a:path w="5426521" h="2109560" extrusionOk="0">
                <a:moveTo>
                  <a:pt x="0" y="0"/>
                </a:moveTo>
                <a:lnTo>
                  <a:pt x="5426521" y="0"/>
                </a:lnTo>
                <a:lnTo>
                  <a:pt x="5426521" y="2109560"/>
                </a:lnTo>
                <a:lnTo>
                  <a:pt x="0" y="2109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6" name="Google Shape;236;p7"/>
          <p:cNvSpPr txBox="1"/>
          <p:nvPr/>
        </p:nvSpPr>
        <p:spPr>
          <a:xfrm>
            <a:off x="3966700" y="728500"/>
            <a:ext cx="9906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Подведение итогов</a:t>
            </a:r>
            <a:endParaRPr sz="6999" b="1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8"/>
          <p:cNvSpPr/>
          <p:nvPr/>
        </p:nvSpPr>
        <p:spPr>
          <a:xfrm>
            <a:off x="5486400" y="3128495"/>
            <a:ext cx="7315200" cy="4030010"/>
          </a:xfrm>
          <a:custGeom>
            <a:avLst/>
            <a:gdLst/>
            <a:ahLst/>
            <a:cxnLst/>
            <a:rect l="l" t="t" r="r" b="b"/>
            <a:pathLst>
              <a:path w="7315200" h="4030010" extrusionOk="0">
                <a:moveTo>
                  <a:pt x="0" y="0"/>
                </a:moveTo>
                <a:lnTo>
                  <a:pt x="7315200" y="0"/>
                </a:lnTo>
                <a:lnTo>
                  <a:pt x="7315200" y="4030010"/>
                </a:lnTo>
                <a:lnTo>
                  <a:pt x="0" y="40300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2" name="Google Shape;242;p8"/>
          <p:cNvSpPr txBox="1"/>
          <p:nvPr/>
        </p:nvSpPr>
        <p:spPr>
          <a:xfrm>
            <a:off x="5747900" y="4090775"/>
            <a:ext cx="69141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E2E2E"/>
                </a:solidFill>
              </a:rPr>
              <a:t>Спасибо</a:t>
            </a:r>
            <a:r>
              <a:rPr lang="en-US" sz="720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!</a:t>
            </a:r>
            <a:endParaRPr sz="7200">
              <a:solidFill>
                <a:srgbClr val="2E2E2E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2E2E2E"/>
                </a:solidFill>
              </a:rPr>
              <a:t>За внимание</a:t>
            </a:r>
            <a:endParaRPr sz="7200">
              <a:solidFill>
                <a:srgbClr val="2E2E2E"/>
              </a:solidFill>
            </a:endParaRPr>
          </a:p>
        </p:txBody>
      </p:sp>
      <p:sp>
        <p:nvSpPr>
          <p:cNvPr id="243" name="Google Shape;243;p8"/>
          <p:cNvSpPr/>
          <p:nvPr/>
        </p:nvSpPr>
        <p:spPr>
          <a:xfrm>
            <a:off x="11688196" y="6448285"/>
            <a:ext cx="2555421" cy="2555421"/>
          </a:xfrm>
          <a:custGeom>
            <a:avLst/>
            <a:gdLst/>
            <a:ahLst/>
            <a:cxnLst/>
            <a:rect l="l" t="t" r="r" b="b"/>
            <a:pathLst>
              <a:path w="2555421" h="2555421" extrusionOk="0">
                <a:moveTo>
                  <a:pt x="0" y="0"/>
                </a:moveTo>
                <a:lnTo>
                  <a:pt x="2555421" y="0"/>
                </a:lnTo>
                <a:lnTo>
                  <a:pt x="2555421" y="2555422"/>
                </a:lnTo>
                <a:lnTo>
                  <a:pt x="0" y="25554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4" name="Google Shape;244;p8"/>
          <p:cNvSpPr/>
          <p:nvPr/>
        </p:nvSpPr>
        <p:spPr>
          <a:xfrm flipH="1">
            <a:off x="1611336" y="3355422"/>
            <a:ext cx="4653400" cy="10984421"/>
          </a:xfrm>
          <a:custGeom>
            <a:avLst/>
            <a:gdLst/>
            <a:ahLst/>
            <a:cxnLst/>
            <a:rect l="l" t="t" r="r" b="b"/>
            <a:pathLst>
              <a:path w="4653400" h="10984421" extrusionOk="0">
                <a:moveTo>
                  <a:pt x="4653400" y="0"/>
                </a:moveTo>
                <a:lnTo>
                  <a:pt x="0" y="0"/>
                </a:lnTo>
                <a:lnTo>
                  <a:pt x="0" y="10984422"/>
                </a:lnTo>
                <a:lnTo>
                  <a:pt x="4653400" y="10984422"/>
                </a:lnTo>
                <a:lnTo>
                  <a:pt x="465340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45" name="Google Shape;245;p8"/>
          <p:cNvSpPr txBox="1"/>
          <p:nvPr/>
        </p:nvSpPr>
        <p:spPr>
          <a:xfrm>
            <a:off x="12007717" y="7271188"/>
            <a:ext cx="1916377" cy="795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До новых встреч!</a:t>
            </a:r>
            <a:endParaRPr sz="2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/>
          <p:nvPr/>
        </p:nvSpPr>
        <p:spPr>
          <a:xfrm rot="-316524">
            <a:off x="10115808" y="2612949"/>
            <a:ext cx="3162878" cy="3851297"/>
          </a:xfrm>
          <a:custGeom>
            <a:avLst/>
            <a:gdLst/>
            <a:ahLst/>
            <a:cxnLst/>
            <a:rect l="l" t="t" r="r" b="b"/>
            <a:pathLst>
              <a:path w="3162878" h="3851297" extrusionOk="0">
                <a:moveTo>
                  <a:pt x="0" y="0"/>
                </a:moveTo>
                <a:lnTo>
                  <a:pt x="3162877" y="0"/>
                </a:lnTo>
                <a:lnTo>
                  <a:pt x="3162877" y="3851297"/>
                </a:lnTo>
                <a:lnTo>
                  <a:pt x="0" y="3851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2"/>
          <p:cNvSpPr/>
          <p:nvPr/>
        </p:nvSpPr>
        <p:spPr>
          <a:xfrm rot="309005">
            <a:off x="13929951" y="4173796"/>
            <a:ext cx="3162878" cy="3851297"/>
          </a:xfrm>
          <a:custGeom>
            <a:avLst/>
            <a:gdLst/>
            <a:ahLst/>
            <a:cxnLst/>
            <a:rect l="l" t="t" r="r" b="b"/>
            <a:pathLst>
              <a:path w="3162878" h="3851297" extrusionOk="0">
                <a:moveTo>
                  <a:pt x="0" y="0"/>
                </a:moveTo>
                <a:lnTo>
                  <a:pt x="3162878" y="0"/>
                </a:lnTo>
                <a:lnTo>
                  <a:pt x="3162878" y="3851297"/>
                </a:lnTo>
                <a:lnTo>
                  <a:pt x="0" y="38512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7" name="Google Shape;97;p2"/>
          <p:cNvSpPr/>
          <p:nvPr/>
        </p:nvSpPr>
        <p:spPr>
          <a:xfrm rot="-818689" flipH="1">
            <a:off x="8999677" y="6858865"/>
            <a:ext cx="2209144" cy="1112856"/>
          </a:xfrm>
          <a:custGeom>
            <a:avLst/>
            <a:gdLst/>
            <a:ahLst/>
            <a:cxnLst/>
            <a:rect l="l" t="t" r="r" b="b"/>
            <a:pathLst>
              <a:path w="2209144" h="1112856" extrusionOk="0">
                <a:moveTo>
                  <a:pt x="2209144" y="0"/>
                </a:moveTo>
                <a:lnTo>
                  <a:pt x="0" y="0"/>
                </a:lnTo>
                <a:lnTo>
                  <a:pt x="0" y="1112857"/>
                </a:lnTo>
                <a:lnTo>
                  <a:pt x="2209144" y="1112857"/>
                </a:lnTo>
                <a:lnTo>
                  <a:pt x="220914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8" name="Google Shape;98;p2"/>
          <p:cNvSpPr/>
          <p:nvPr/>
        </p:nvSpPr>
        <p:spPr>
          <a:xfrm rot="-328037">
            <a:off x="10248339" y="2807333"/>
            <a:ext cx="2879516" cy="3162127"/>
          </a:xfrm>
          <a:custGeom>
            <a:avLst/>
            <a:gdLst/>
            <a:ahLst/>
            <a:cxnLst/>
            <a:rect l="l" t="t" r="r" b="b"/>
            <a:pathLst>
              <a:path w="2879516" h="3162127" extrusionOk="0">
                <a:moveTo>
                  <a:pt x="0" y="0"/>
                </a:moveTo>
                <a:lnTo>
                  <a:pt x="2879516" y="0"/>
                </a:lnTo>
                <a:lnTo>
                  <a:pt x="2879516" y="3162127"/>
                </a:lnTo>
                <a:lnTo>
                  <a:pt x="0" y="3162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8253" t="-4360" r="-6347"/>
            </a:stretch>
          </a:blipFill>
          <a:ln>
            <a:noFill/>
          </a:ln>
        </p:spPr>
      </p:sp>
      <p:sp>
        <p:nvSpPr>
          <p:cNvPr id="99" name="Google Shape;99;p2"/>
          <p:cNvSpPr/>
          <p:nvPr/>
        </p:nvSpPr>
        <p:spPr>
          <a:xfrm rot="435506">
            <a:off x="10678489" y="2411951"/>
            <a:ext cx="1668328" cy="461065"/>
          </a:xfrm>
          <a:custGeom>
            <a:avLst/>
            <a:gdLst/>
            <a:ahLst/>
            <a:cxnLst/>
            <a:rect l="l" t="t" r="r" b="b"/>
            <a:pathLst>
              <a:path w="1668328" h="461065" extrusionOk="0">
                <a:moveTo>
                  <a:pt x="0" y="0"/>
                </a:moveTo>
                <a:lnTo>
                  <a:pt x="1668328" y="0"/>
                </a:lnTo>
                <a:lnTo>
                  <a:pt x="1668328" y="461065"/>
                </a:lnTo>
                <a:lnTo>
                  <a:pt x="0" y="4610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0" name="Google Shape;100;p2"/>
          <p:cNvSpPr/>
          <p:nvPr/>
        </p:nvSpPr>
        <p:spPr>
          <a:xfrm rot="316161">
            <a:off x="14101183" y="4375389"/>
            <a:ext cx="2862692" cy="2923750"/>
          </a:xfrm>
          <a:custGeom>
            <a:avLst/>
            <a:gdLst/>
            <a:ahLst/>
            <a:cxnLst/>
            <a:rect l="l" t="t" r="r" b="b"/>
            <a:pathLst>
              <a:path w="2862692" h="2923750" extrusionOk="0">
                <a:moveTo>
                  <a:pt x="0" y="0"/>
                </a:moveTo>
                <a:lnTo>
                  <a:pt x="2862692" y="0"/>
                </a:lnTo>
                <a:lnTo>
                  <a:pt x="2862692" y="2923750"/>
                </a:lnTo>
                <a:lnTo>
                  <a:pt x="0" y="2923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1482" t="-1178" r="-13681" b="-1178"/>
            </a:stretch>
          </a:blipFill>
          <a:ln>
            <a:noFill/>
          </a:ln>
        </p:spPr>
      </p:sp>
      <p:sp>
        <p:nvSpPr>
          <p:cNvPr id="101" name="Google Shape;101;p2"/>
          <p:cNvSpPr/>
          <p:nvPr/>
        </p:nvSpPr>
        <p:spPr>
          <a:xfrm>
            <a:off x="14494966" y="3677041"/>
            <a:ext cx="529714" cy="913299"/>
          </a:xfrm>
          <a:custGeom>
            <a:avLst/>
            <a:gdLst/>
            <a:ahLst/>
            <a:cxnLst/>
            <a:rect l="l" t="t" r="r" b="b"/>
            <a:pathLst>
              <a:path w="529714" h="913299" extrusionOk="0">
                <a:moveTo>
                  <a:pt x="0" y="0"/>
                </a:moveTo>
                <a:lnTo>
                  <a:pt x="529713" y="0"/>
                </a:lnTo>
                <a:lnTo>
                  <a:pt x="529713" y="913299"/>
                </a:lnTo>
                <a:lnTo>
                  <a:pt x="0" y="913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2" name="Google Shape;102;p2"/>
          <p:cNvSpPr/>
          <p:nvPr/>
        </p:nvSpPr>
        <p:spPr>
          <a:xfrm>
            <a:off x="1402886" y="728009"/>
            <a:ext cx="7741114" cy="8530291"/>
          </a:xfrm>
          <a:custGeom>
            <a:avLst/>
            <a:gdLst/>
            <a:ahLst/>
            <a:cxnLst/>
            <a:rect l="l" t="t" r="r" b="b"/>
            <a:pathLst>
              <a:path w="7741114" h="8530291" extrusionOk="0">
                <a:moveTo>
                  <a:pt x="0" y="0"/>
                </a:moveTo>
                <a:lnTo>
                  <a:pt x="7741114" y="0"/>
                </a:lnTo>
                <a:lnTo>
                  <a:pt x="7741114" y="8530291"/>
                </a:lnTo>
                <a:lnTo>
                  <a:pt x="0" y="85302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2"/>
          <p:cNvSpPr txBox="1"/>
          <p:nvPr/>
        </p:nvSpPr>
        <p:spPr>
          <a:xfrm>
            <a:off x="1402886" y="2475703"/>
            <a:ext cx="77412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i="0" u="none" strike="noStrike" cap="non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Ирон Хъæзтытæ</a:t>
            </a:r>
            <a:endParaRPr sz="540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998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800" i="0" u="none" strike="noStrike" cap="none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2025375" y="3677050"/>
            <a:ext cx="71799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25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 b="0" i="0" u="none" strike="noStrike" cap="none">
                <a:solidFill>
                  <a:srgbClr val="2E2E2E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Портал игр на осетинском языке </a:t>
            </a:r>
            <a:endParaRPr sz="2799" b="0" i="0" u="none" strike="noStrike" cap="none">
              <a:solidFill>
                <a:srgbClr val="2E2E2E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792168" y="4481448"/>
            <a:ext cx="6402600" cy="21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0" i="0" u="none" strike="noStrike" cap="none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r>
              <a:rPr lang="en-US" sz="2650" strike="noStrike" cap="none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Проект  направлен на популяризацию игр на осетинском языке. 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400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 b="0" i="0" u="none" strike="noStrike" cap="none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 rot="-818689" flipH="1">
            <a:off x="8999677" y="6867986"/>
            <a:ext cx="2209144" cy="1112856"/>
          </a:xfrm>
          <a:custGeom>
            <a:avLst/>
            <a:gdLst/>
            <a:ahLst/>
            <a:cxnLst/>
            <a:rect l="l" t="t" r="r" b="b"/>
            <a:pathLst>
              <a:path w="2209144" h="1112856" extrusionOk="0">
                <a:moveTo>
                  <a:pt x="2209144" y="0"/>
                </a:moveTo>
                <a:lnTo>
                  <a:pt x="0" y="0"/>
                </a:lnTo>
                <a:lnTo>
                  <a:pt x="0" y="1112857"/>
                </a:lnTo>
                <a:lnTo>
                  <a:pt x="2209144" y="1112857"/>
                </a:lnTo>
                <a:lnTo>
                  <a:pt x="220914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9838575" y="3095850"/>
            <a:ext cx="7661575" cy="1094894"/>
          </a:xfrm>
          <a:custGeom>
            <a:avLst/>
            <a:gdLst/>
            <a:ahLst/>
            <a:cxnLst/>
            <a:rect l="l" t="t" r="r" b="b"/>
            <a:pathLst>
              <a:path w="3439540" h="480744" extrusionOk="0">
                <a:moveTo>
                  <a:pt x="0" y="0"/>
                </a:moveTo>
                <a:lnTo>
                  <a:pt x="3439540" y="0"/>
                </a:lnTo>
                <a:lnTo>
                  <a:pt x="3439540" y="480744"/>
                </a:lnTo>
                <a:lnTo>
                  <a:pt x="0" y="480744"/>
                </a:lnTo>
                <a:close/>
              </a:path>
            </a:pathLst>
          </a:custGeom>
          <a:solidFill>
            <a:srgbClr val="3F58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Скучные игры </a:t>
            </a:r>
            <a:endParaRPr/>
          </a:p>
        </p:txBody>
      </p:sp>
      <p:sp>
        <p:nvSpPr>
          <p:cNvPr id="112" name="Google Shape;112;p3"/>
          <p:cNvSpPr/>
          <p:nvPr/>
        </p:nvSpPr>
        <p:spPr>
          <a:xfrm>
            <a:off x="9287257" y="3089113"/>
            <a:ext cx="1095375" cy="1095375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>
            <a:off x="9838582" y="4687459"/>
            <a:ext cx="7661575" cy="1102106"/>
          </a:xfrm>
          <a:custGeom>
            <a:avLst/>
            <a:gdLst/>
            <a:ahLst/>
            <a:cxnLst/>
            <a:rect l="l" t="t" r="r" b="b"/>
            <a:pathLst>
              <a:path w="3439540" h="480744" extrusionOk="0">
                <a:moveTo>
                  <a:pt x="0" y="0"/>
                </a:moveTo>
                <a:lnTo>
                  <a:pt x="3439540" y="0"/>
                </a:lnTo>
                <a:lnTo>
                  <a:pt x="3439540" y="480744"/>
                </a:lnTo>
                <a:lnTo>
                  <a:pt x="0" y="480744"/>
                </a:lnTo>
                <a:close/>
              </a:path>
            </a:pathLst>
          </a:custGeom>
          <a:solidFill>
            <a:srgbClr val="3F58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       Популяризация игр на осетинском языке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9340023" y="4687459"/>
            <a:ext cx="1095375" cy="1095375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9838582" y="6228858"/>
            <a:ext cx="7661575" cy="1102106"/>
          </a:xfrm>
          <a:custGeom>
            <a:avLst/>
            <a:gdLst/>
            <a:ahLst/>
            <a:cxnLst/>
            <a:rect l="l" t="t" r="r" b="b"/>
            <a:pathLst>
              <a:path w="3439540" h="480744" extrusionOk="0">
                <a:moveTo>
                  <a:pt x="0" y="0"/>
                </a:moveTo>
                <a:lnTo>
                  <a:pt x="3439540" y="0"/>
                </a:lnTo>
                <a:lnTo>
                  <a:pt x="3439540" y="480744"/>
                </a:lnTo>
                <a:lnTo>
                  <a:pt x="0" y="480744"/>
                </a:lnTo>
                <a:close/>
              </a:path>
            </a:pathLst>
          </a:custGeom>
          <a:solidFill>
            <a:srgbClr val="3F58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          Большинство игр плохо влияют на мозг</a:t>
            </a:r>
            <a:endParaRPr/>
          </a:p>
        </p:txBody>
      </p:sp>
      <p:sp>
        <p:nvSpPr>
          <p:cNvPr id="116" name="Google Shape;116;p3"/>
          <p:cNvSpPr/>
          <p:nvPr/>
        </p:nvSpPr>
        <p:spPr>
          <a:xfrm>
            <a:off x="9340023" y="6215897"/>
            <a:ext cx="1095375" cy="1095375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3"/>
          <p:cNvSpPr/>
          <p:nvPr/>
        </p:nvSpPr>
        <p:spPr>
          <a:xfrm>
            <a:off x="1793539" y="957506"/>
            <a:ext cx="6487527" cy="6373996"/>
          </a:xfrm>
          <a:custGeom>
            <a:avLst/>
            <a:gdLst/>
            <a:ahLst/>
            <a:cxnLst/>
            <a:rect l="l" t="t" r="r" b="b"/>
            <a:pathLst>
              <a:path w="6487527" h="6373996" extrusionOk="0">
                <a:moveTo>
                  <a:pt x="0" y="0"/>
                </a:moveTo>
                <a:lnTo>
                  <a:pt x="6487527" y="0"/>
                </a:lnTo>
                <a:lnTo>
                  <a:pt x="6487527" y="6373995"/>
                </a:lnTo>
                <a:lnTo>
                  <a:pt x="0" y="6373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8" name="Google Shape;118;p3"/>
          <p:cNvSpPr txBox="1"/>
          <p:nvPr/>
        </p:nvSpPr>
        <p:spPr>
          <a:xfrm>
            <a:off x="1981200" y="1809222"/>
            <a:ext cx="6439500" cy="43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Боль, которую решает мой проект 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9479666" y="3380350"/>
            <a:ext cx="110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589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20" name="Google Shape;120;p3"/>
          <p:cNvSpPr txBox="1"/>
          <p:nvPr/>
        </p:nvSpPr>
        <p:spPr>
          <a:xfrm>
            <a:off x="9479666" y="4957797"/>
            <a:ext cx="110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589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21" name="Google Shape;121;p3"/>
          <p:cNvSpPr txBox="1"/>
          <p:nvPr/>
        </p:nvSpPr>
        <p:spPr>
          <a:xfrm>
            <a:off x="9479666" y="6440519"/>
            <a:ext cx="1102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3F589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22" name="Google Shape;122;p3"/>
          <p:cNvSpPr/>
          <p:nvPr/>
        </p:nvSpPr>
        <p:spPr>
          <a:xfrm flipH="1">
            <a:off x="1981212" y="6118432"/>
            <a:ext cx="7063035" cy="3980983"/>
          </a:xfrm>
          <a:custGeom>
            <a:avLst/>
            <a:gdLst/>
            <a:ahLst/>
            <a:cxnLst/>
            <a:rect l="l" t="t" r="r" b="b"/>
            <a:pathLst>
              <a:path w="7063035" h="3980983" extrusionOk="0">
                <a:moveTo>
                  <a:pt x="7063035" y="0"/>
                </a:moveTo>
                <a:lnTo>
                  <a:pt x="0" y="0"/>
                </a:lnTo>
                <a:lnTo>
                  <a:pt x="0" y="3980983"/>
                </a:lnTo>
                <a:lnTo>
                  <a:pt x="7063035" y="3980983"/>
                </a:lnTo>
                <a:lnTo>
                  <a:pt x="7063035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4"/>
          <p:cNvGrpSpPr/>
          <p:nvPr/>
        </p:nvGrpSpPr>
        <p:grpSpPr>
          <a:xfrm>
            <a:off x="10058400" y="1531728"/>
            <a:ext cx="7606713" cy="7493428"/>
            <a:chOff x="0" y="-29210"/>
            <a:chExt cx="3496310" cy="3444240"/>
          </a:xfrm>
        </p:grpSpPr>
        <p:sp>
          <p:nvSpPr>
            <p:cNvPr id="128" name="Google Shape;128;p4"/>
            <p:cNvSpPr/>
            <p:nvPr/>
          </p:nvSpPr>
          <p:spPr>
            <a:xfrm>
              <a:off x="6350" y="1945640"/>
              <a:ext cx="3197860" cy="1461770"/>
            </a:xfrm>
            <a:custGeom>
              <a:avLst/>
              <a:gdLst/>
              <a:ahLst/>
              <a:cxnLst/>
              <a:rect l="l" t="t" r="r" b="b"/>
              <a:pathLst>
                <a:path w="3197860" h="1461770" extrusionOk="0">
                  <a:moveTo>
                    <a:pt x="0" y="0"/>
                  </a:moveTo>
                  <a:lnTo>
                    <a:pt x="0" y="1461770"/>
                  </a:lnTo>
                  <a:lnTo>
                    <a:pt x="3197860" y="14617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773B8"/>
            </a:solidFill>
            <a:ln>
              <a:noFill/>
            </a:ln>
          </p:spPr>
        </p:sp>
        <p:sp>
          <p:nvSpPr>
            <p:cNvPr id="129" name="Google Shape;129;p4"/>
            <p:cNvSpPr/>
            <p:nvPr/>
          </p:nvSpPr>
          <p:spPr>
            <a:xfrm>
              <a:off x="0" y="-29210"/>
              <a:ext cx="3496310" cy="3444240"/>
            </a:xfrm>
            <a:custGeom>
              <a:avLst/>
              <a:gdLst/>
              <a:ahLst/>
              <a:cxnLst/>
              <a:rect l="l" t="t" r="r" b="b"/>
              <a:pathLst>
                <a:path w="3496310" h="3444240" extrusionOk="0">
                  <a:moveTo>
                    <a:pt x="1270" y="45720"/>
                  </a:moveTo>
                  <a:lnTo>
                    <a:pt x="1270" y="938530"/>
                  </a:lnTo>
                  <a:cubicBezTo>
                    <a:pt x="1270" y="1452880"/>
                    <a:pt x="0" y="1992630"/>
                    <a:pt x="1270" y="2256790"/>
                  </a:cubicBezTo>
                  <a:cubicBezTo>
                    <a:pt x="5080" y="3025140"/>
                    <a:pt x="99060" y="3331210"/>
                    <a:pt x="99060" y="3331210"/>
                  </a:cubicBezTo>
                  <a:cubicBezTo>
                    <a:pt x="99060" y="3331210"/>
                    <a:pt x="579120" y="3431540"/>
                    <a:pt x="1004570" y="3437890"/>
                  </a:cubicBezTo>
                  <a:cubicBezTo>
                    <a:pt x="1385570" y="3444240"/>
                    <a:pt x="2247900" y="3442970"/>
                    <a:pt x="2667000" y="3442970"/>
                  </a:cubicBezTo>
                  <a:cubicBezTo>
                    <a:pt x="3086100" y="3442970"/>
                    <a:pt x="3487420" y="3442970"/>
                    <a:pt x="3487420" y="3442970"/>
                  </a:cubicBezTo>
                  <a:cubicBezTo>
                    <a:pt x="3487420" y="3442970"/>
                    <a:pt x="3484880" y="2790190"/>
                    <a:pt x="3487420" y="2373630"/>
                  </a:cubicBezTo>
                  <a:cubicBezTo>
                    <a:pt x="3496310" y="1863090"/>
                    <a:pt x="3492500" y="1408430"/>
                    <a:pt x="3492500" y="986790"/>
                  </a:cubicBezTo>
                  <a:cubicBezTo>
                    <a:pt x="3487420" y="438150"/>
                    <a:pt x="3487420" y="59690"/>
                    <a:pt x="3487420" y="59690"/>
                  </a:cubicBezTo>
                  <a:cubicBezTo>
                    <a:pt x="3487420" y="59690"/>
                    <a:pt x="2848610" y="34290"/>
                    <a:pt x="2390140" y="41910"/>
                  </a:cubicBezTo>
                  <a:cubicBezTo>
                    <a:pt x="2033270" y="48260"/>
                    <a:pt x="1306830" y="34290"/>
                    <a:pt x="918210" y="49530"/>
                  </a:cubicBezTo>
                  <a:cubicBezTo>
                    <a:pt x="494030" y="66040"/>
                    <a:pt x="247650" y="0"/>
                    <a:pt x="1270" y="457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4"/>
          <p:cNvSpPr/>
          <p:nvPr/>
        </p:nvSpPr>
        <p:spPr>
          <a:xfrm>
            <a:off x="11295930" y="4961742"/>
            <a:ext cx="961835" cy="961835"/>
          </a:xfrm>
          <a:custGeom>
            <a:avLst/>
            <a:gdLst/>
            <a:ahLst/>
            <a:cxnLst/>
            <a:rect l="l" t="t" r="r" b="b"/>
            <a:pathLst>
              <a:path w="961835" h="961835" extrusionOk="0">
                <a:moveTo>
                  <a:pt x="0" y="0"/>
                </a:moveTo>
                <a:lnTo>
                  <a:pt x="961836" y="0"/>
                </a:lnTo>
                <a:lnTo>
                  <a:pt x="961836" y="961835"/>
                </a:lnTo>
                <a:lnTo>
                  <a:pt x="0" y="961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1" name="Google Shape;131;p4"/>
          <p:cNvSpPr/>
          <p:nvPr/>
        </p:nvSpPr>
        <p:spPr>
          <a:xfrm>
            <a:off x="13094702" y="6683173"/>
            <a:ext cx="961835" cy="961835"/>
          </a:xfrm>
          <a:custGeom>
            <a:avLst/>
            <a:gdLst/>
            <a:ahLst/>
            <a:cxnLst/>
            <a:rect l="l" t="t" r="r" b="b"/>
            <a:pathLst>
              <a:path w="961835" h="961835" extrusionOk="0">
                <a:moveTo>
                  <a:pt x="0" y="0"/>
                </a:moveTo>
                <a:lnTo>
                  <a:pt x="961835" y="0"/>
                </a:lnTo>
                <a:lnTo>
                  <a:pt x="961835" y="961836"/>
                </a:lnTo>
                <a:lnTo>
                  <a:pt x="0" y="961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2" name="Google Shape;132;p4"/>
          <p:cNvSpPr/>
          <p:nvPr/>
        </p:nvSpPr>
        <p:spPr>
          <a:xfrm>
            <a:off x="15036971" y="5025718"/>
            <a:ext cx="961835" cy="961835"/>
          </a:xfrm>
          <a:custGeom>
            <a:avLst/>
            <a:gdLst/>
            <a:ahLst/>
            <a:cxnLst/>
            <a:rect l="l" t="t" r="r" b="b"/>
            <a:pathLst>
              <a:path w="961835" h="961835" extrusionOk="0">
                <a:moveTo>
                  <a:pt x="0" y="0"/>
                </a:moveTo>
                <a:lnTo>
                  <a:pt x="961835" y="0"/>
                </a:lnTo>
                <a:lnTo>
                  <a:pt x="961835" y="961836"/>
                </a:lnTo>
                <a:lnTo>
                  <a:pt x="0" y="9618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3" name="Google Shape;133;p4"/>
          <p:cNvSpPr/>
          <p:nvPr/>
        </p:nvSpPr>
        <p:spPr>
          <a:xfrm>
            <a:off x="12437071" y="1064477"/>
            <a:ext cx="2277098" cy="703830"/>
          </a:xfrm>
          <a:custGeom>
            <a:avLst/>
            <a:gdLst/>
            <a:ahLst/>
            <a:cxnLst/>
            <a:rect l="l" t="t" r="r" b="b"/>
            <a:pathLst>
              <a:path w="2277098" h="703830" extrusionOk="0">
                <a:moveTo>
                  <a:pt x="0" y="0"/>
                </a:moveTo>
                <a:lnTo>
                  <a:pt x="2277098" y="0"/>
                </a:lnTo>
                <a:lnTo>
                  <a:pt x="2277098" y="703830"/>
                </a:lnTo>
                <a:lnTo>
                  <a:pt x="0" y="7038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4" name="Google Shape;134;p4"/>
          <p:cNvSpPr/>
          <p:nvPr/>
        </p:nvSpPr>
        <p:spPr>
          <a:xfrm>
            <a:off x="1134693" y="5187262"/>
            <a:ext cx="6880470" cy="1142009"/>
          </a:xfrm>
          <a:custGeom>
            <a:avLst/>
            <a:gdLst/>
            <a:ahLst/>
            <a:cxnLst/>
            <a:rect l="l" t="t" r="r" b="b"/>
            <a:pathLst>
              <a:path w="33158893" h="5438140" extrusionOk="0">
                <a:moveTo>
                  <a:pt x="33158893" y="2719070"/>
                </a:moveTo>
                <a:cubicBezTo>
                  <a:pt x="33133493" y="2743200"/>
                  <a:pt x="32755036" y="3116580"/>
                  <a:pt x="32755036" y="3509010"/>
                </a:cubicBezTo>
                <a:lnTo>
                  <a:pt x="32753764" y="3509010"/>
                </a:lnTo>
                <a:lnTo>
                  <a:pt x="32753764" y="4631690"/>
                </a:lnTo>
                <a:cubicBezTo>
                  <a:pt x="32753764" y="5058410"/>
                  <a:pt x="32422293" y="5406390"/>
                  <a:pt x="32003193" y="5435600"/>
                </a:cubicBezTo>
                <a:cubicBezTo>
                  <a:pt x="31994304" y="5436870"/>
                  <a:pt x="31985414" y="5436870"/>
                  <a:pt x="31976525" y="5436870"/>
                </a:cubicBezTo>
                <a:cubicBezTo>
                  <a:pt x="31966364" y="5438140"/>
                  <a:pt x="31957475" y="5438140"/>
                  <a:pt x="31947314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31948586" y="0"/>
                </a:lnTo>
                <a:cubicBezTo>
                  <a:pt x="31958743" y="0"/>
                  <a:pt x="31967636" y="1270"/>
                  <a:pt x="31977793" y="1270"/>
                </a:cubicBezTo>
                <a:cubicBezTo>
                  <a:pt x="31986686" y="1270"/>
                  <a:pt x="31995575" y="2540"/>
                  <a:pt x="32004464" y="2540"/>
                </a:cubicBezTo>
                <a:cubicBezTo>
                  <a:pt x="32423564" y="30480"/>
                  <a:pt x="32755036" y="379730"/>
                  <a:pt x="32755036" y="806450"/>
                </a:cubicBezTo>
                <a:lnTo>
                  <a:pt x="32755036" y="1929130"/>
                </a:lnTo>
                <a:cubicBezTo>
                  <a:pt x="32755036" y="2321560"/>
                  <a:pt x="33133493" y="2694940"/>
                  <a:pt x="33158893" y="2719070"/>
                </a:cubicBezTo>
                <a:close/>
              </a:path>
            </a:pathLst>
          </a:custGeom>
          <a:solidFill>
            <a:srgbClr val="3F58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1576110" y="5368815"/>
            <a:ext cx="698500" cy="69850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1128824" y="6567451"/>
            <a:ext cx="6880470" cy="1142009"/>
          </a:xfrm>
          <a:custGeom>
            <a:avLst/>
            <a:gdLst/>
            <a:ahLst/>
            <a:cxnLst/>
            <a:rect l="l" t="t" r="r" b="b"/>
            <a:pathLst>
              <a:path w="33158893" h="5438140" extrusionOk="0">
                <a:moveTo>
                  <a:pt x="33158893" y="2719070"/>
                </a:moveTo>
                <a:cubicBezTo>
                  <a:pt x="33133493" y="2743200"/>
                  <a:pt x="32755036" y="3116580"/>
                  <a:pt x="32755036" y="3509010"/>
                </a:cubicBezTo>
                <a:lnTo>
                  <a:pt x="32753764" y="3509010"/>
                </a:lnTo>
                <a:lnTo>
                  <a:pt x="32753764" y="4631690"/>
                </a:lnTo>
                <a:cubicBezTo>
                  <a:pt x="32753764" y="5058410"/>
                  <a:pt x="32422293" y="5406390"/>
                  <a:pt x="32003193" y="5435600"/>
                </a:cubicBezTo>
                <a:cubicBezTo>
                  <a:pt x="31994304" y="5436870"/>
                  <a:pt x="31985414" y="5436870"/>
                  <a:pt x="31976525" y="5436870"/>
                </a:cubicBezTo>
                <a:cubicBezTo>
                  <a:pt x="31966364" y="5438140"/>
                  <a:pt x="31957475" y="5438140"/>
                  <a:pt x="31947314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31948586" y="0"/>
                </a:lnTo>
                <a:cubicBezTo>
                  <a:pt x="31958743" y="0"/>
                  <a:pt x="31967636" y="1270"/>
                  <a:pt x="31977793" y="1270"/>
                </a:cubicBezTo>
                <a:cubicBezTo>
                  <a:pt x="31986686" y="1270"/>
                  <a:pt x="31995575" y="2540"/>
                  <a:pt x="32004464" y="2540"/>
                </a:cubicBezTo>
                <a:cubicBezTo>
                  <a:pt x="32423564" y="30480"/>
                  <a:pt x="32755036" y="379730"/>
                  <a:pt x="32755036" y="806450"/>
                </a:cubicBezTo>
                <a:lnTo>
                  <a:pt x="32755036" y="1929130"/>
                </a:lnTo>
                <a:cubicBezTo>
                  <a:pt x="32755036" y="2321560"/>
                  <a:pt x="33133493" y="2694940"/>
                  <a:pt x="33158893" y="2719070"/>
                </a:cubicBezTo>
                <a:close/>
              </a:path>
            </a:pathLst>
          </a:custGeom>
          <a:solidFill>
            <a:srgbClr val="3F58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1576110" y="6792877"/>
            <a:ext cx="698500" cy="69850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1128819" y="7998907"/>
            <a:ext cx="6880470" cy="1142009"/>
          </a:xfrm>
          <a:custGeom>
            <a:avLst/>
            <a:gdLst/>
            <a:ahLst/>
            <a:cxnLst/>
            <a:rect l="l" t="t" r="r" b="b"/>
            <a:pathLst>
              <a:path w="33158893" h="5438140" extrusionOk="0">
                <a:moveTo>
                  <a:pt x="33158893" y="2719070"/>
                </a:moveTo>
                <a:cubicBezTo>
                  <a:pt x="33133493" y="2743200"/>
                  <a:pt x="32755036" y="3116580"/>
                  <a:pt x="32755036" y="3509010"/>
                </a:cubicBezTo>
                <a:lnTo>
                  <a:pt x="32753764" y="3509010"/>
                </a:lnTo>
                <a:lnTo>
                  <a:pt x="32753764" y="4631690"/>
                </a:lnTo>
                <a:cubicBezTo>
                  <a:pt x="32753764" y="5058410"/>
                  <a:pt x="32422293" y="5406390"/>
                  <a:pt x="32003193" y="5435600"/>
                </a:cubicBezTo>
                <a:cubicBezTo>
                  <a:pt x="31994304" y="5436870"/>
                  <a:pt x="31985414" y="5436870"/>
                  <a:pt x="31976525" y="5436870"/>
                </a:cubicBezTo>
                <a:cubicBezTo>
                  <a:pt x="31966364" y="5438140"/>
                  <a:pt x="31957475" y="5438140"/>
                  <a:pt x="31947314" y="5438140"/>
                </a:cubicBezTo>
                <a:lnTo>
                  <a:pt x="1210310" y="5438140"/>
                </a:lnTo>
                <a:cubicBezTo>
                  <a:pt x="1200150" y="5438140"/>
                  <a:pt x="1191260" y="5436870"/>
                  <a:pt x="1181100" y="5436870"/>
                </a:cubicBezTo>
                <a:cubicBezTo>
                  <a:pt x="1172210" y="5436870"/>
                  <a:pt x="1163320" y="5435600"/>
                  <a:pt x="1154430" y="5435600"/>
                </a:cubicBezTo>
                <a:cubicBezTo>
                  <a:pt x="735330" y="5407660"/>
                  <a:pt x="403860" y="5058410"/>
                  <a:pt x="403860" y="4631690"/>
                </a:cubicBezTo>
                <a:lnTo>
                  <a:pt x="403860" y="3509010"/>
                </a:lnTo>
                <a:cubicBezTo>
                  <a:pt x="403860" y="3116580"/>
                  <a:pt x="24130" y="2743200"/>
                  <a:pt x="0" y="2719070"/>
                </a:cubicBezTo>
                <a:cubicBezTo>
                  <a:pt x="24130" y="2694940"/>
                  <a:pt x="403860" y="2321560"/>
                  <a:pt x="403860" y="1929130"/>
                </a:cubicBezTo>
                <a:lnTo>
                  <a:pt x="405130" y="1929130"/>
                </a:lnTo>
                <a:lnTo>
                  <a:pt x="405130" y="806450"/>
                </a:lnTo>
                <a:cubicBezTo>
                  <a:pt x="405130" y="379730"/>
                  <a:pt x="736600" y="31750"/>
                  <a:pt x="1155700" y="2540"/>
                </a:cubicBezTo>
                <a:cubicBezTo>
                  <a:pt x="1164590" y="1270"/>
                  <a:pt x="1173480" y="1270"/>
                  <a:pt x="1182370" y="1270"/>
                </a:cubicBezTo>
                <a:cubicBezTo>
                  <a:pt x="1192530" y="0"/>
                  <a:pt x="1201420" y="0"/>
                  <a:pt x="1211580" y="0"/>
                </a:cubicBezTo>
                <a:lnTo>
                  <a:pt x="31948586" y="0"/>
                </a:lnTo>
                <a:cubicBezTo>
                  <a:pt x="31958743" y="0"/>
                  <a:pt x="31967636" y="1270"/>
                  <a:pt x="31977793" y="1270"/>
                </a:cubicBezTo>
                <a:cubicBezTo>
                  <a:pt x="31986686" y="1270"/>
                  <a:pt x="31995575" y="2540"/>
                  <a:pt x="32004464" y="2540"/>
                </a:cubicBezTo>
                <a:cubicBezTo>
                  <a:pt x="32423564" y="30480"/>
                  <a:pt x="32755036" y="379730"/>
                  <a:pt x="32755036" y="806450"/>
                </a:cubicBezTo>
                <a:lnTo>
                  <a:pt x="32755036" y="1929130"/>
                </a:lnTo>
                <a:cubicBezTo>
                  <a:pt x="32755036" y="2321560"/>
                  <a:pt x="33133493" y="2694940"/>
                  <a:pt x="33158893" y="2719070"/>
                </a:cubicBezTo>
                <a:close/>
              </a:path>
            </a:pathLst>
          </a:custGeom>
          <a:solidFill>
            <a:srgbClr val="3F589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1576110" y="8224333"/>
            <a:ext cx="698500" cy="698500"/>
          </a:xfrm>
          <a:custGeom>
            <a:avLst/>
            <a:gdLst/>
            <a:ahLst/>
            <a:cxnLst/>
            <a:rect l="l" t="t" r="r" b="b"/>
            <a:pathLst>
              <a:path w="6350000" h="6350000" extrusionOk="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C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298975" y="365850"/>
            <a:ext cx="9144000" cy="3910203"/>
          </a:xfrm>
          <a:custGeom>
            <a:avLst/>
            <a:gdLst/>
            <a:ahLst/>
            <a:cxnLst/>
            <a:rect l="l" t="t" r="r" b="b"/>
            <a:pathLst>
              <a:path w="7315200" h="2843784" extrusionOk="0">
                <a:moveTo>
                  <a:pt x="0" y="0"/>
                </a:moveTo>
                <a:lnTo>
                  <a:pt x="7315200" y="0"/>
                </a:lnTo>
                <a:lnTo>
                  <a:pt x="7315200" y="2843784"/>
                </a:lnTo>
                <a:lnTo>
                  <a:pt x="0" y="2843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"/>
          <p:cNvSpPr txBox="1"/>
          <p:nvPr/>
        </p:nvSpPr>
        <p:spPr>
          <a:xfrm>
            <a:off x="2458538" y="5320298"/>
            <a:ext cx="48927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Создали сайт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 помощью библиотеки Flask</a:t>
            </a:r>
            <a:endParaRPr/>
          </a:p>
        </p:txBody>
      </p:sp>
      <p:sp>
        <p:nvSpPr>
          <p:cNvPr id="142" name="Google Shape;142;p4"/>
          <p:cNvSpPr txBox="1"/>
          <p:nvPr/>
        </p:nvSpPr>
        <p:spPr>
          <a:xfrm>
            <a:off x="2025552" y="2037062"/>
            <a:ext cx="5859202" cy="8976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999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10461196" y="2342916"/>
            <a:ext cx="6497672" cy="512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rgbClr val="2E2E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1576110" y="5544358"/>
            <a:ext cx="69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5896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5" name="Google Shape;145;p4"/>
          <p:cNvSpPr txBox="1"/>
          <p:nvPr/>
        </p:nvSpPr>
        <p:spPr>
          <a:xfrm>
            <a:off x="2458538" y="6741149"/>
            <a:ext cx="52299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играх использовали осетинские слова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1576110" y="6968421"/>
            <a:ext cx="69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5896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47" name="Google Shape;147;p4"/>
          <p:cNvSpPr txBox="1"/>
          <p:nvPr/>
        </p:nvSpPr>
        <p:spPr>
          <a:xfrm>
            <a:off x="2458538" y="8175816"/>
            <a:ext cx="52299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Сделали</a:t>
            </a:r>
            <a:r>
              <a:rPr lang="en-U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игры </a:t>
            </a:r>
            <a:r>
              <a:rPr lang="en-U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интересным и красочным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4"/>
          <p:cNvSpPr txBox="1"/>
          <p:nvPr/>
        </p:nvSpPr>
        <p:spPr>
          <a:xfrm>
            <a:off x="1576110" y="8399876"/>
            <a:ext cx="691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F5896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49" name="Google Shape;149;p4"/>
          <p:cNvSpPr/>
          <p:nvPr/>
        </p:nvSpPr>
        <p:spPr>
          <a:xfrm>
            <a:off x="9810675" y="2688425"/>
            <a:ext cx="8045400" cy="39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Игры обычно более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увлекательны и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800" b="1">
                <a:solidFill>
                  <a:srgbClr val="0070C0"/>
                </a:solidFill>
              </a:rPr>
              <a:t>стимулируют</a:t>
            </a:r>
            <a:r>
              <a:rPr lang="en-US" sz="2800" b="1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 интерес к изучению языка.</a:t>
            </a:r>
            <a:endParaRPr/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endParaRPr sz="4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endParaRPr sz="4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"/>
          <p:cNvSpPr txBox="1"/>
          <p:nvPr/>
        </p:nvSpPr>
        <p:spPr>
          <a:xfrm>
            <a:off x="474471" y="704992"/>
            <a:ext cx="8510100" cy="3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Что </a:t>
            </a:r>
            <a:r>
              <a:rPr lang="en-US" sz="6999" b="1">
                <a:solidFill>
                  <a:schemeClr val="accent6"/>
                </a:solidFill>
              </a:rPr>
              <a:t>мы</a:t>
            </a:r>
            <a:r>
              <a:rPr lang="en-US" sz="6999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 сделали, чтобы решить эту проблему</a:t>
            </a:r>
            <a:endParaRPr sz="6999" b="1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"/>
          <p:cNvSpPr/>
          <p:nvPr/>
        </p:nvSpPr>
        <p:spPr>
          <a:xfrm>
            <a:off x="4481337" y="1028700"/>
            <a:ext cx="9325326" cy="8229600"/>
          </a:xfrm>
          <a:custGeom>
            <a:avLst/>
            <a:gdLst/>
            <a:ahLst/>
            <a:cxnLst/>
            <a:rect l="l" t="t" r="r" b="b"/>
            <a:pathLst>
              <a:path w="9325326" h="8229600" extrusionOk="0">
                <a:moveTo>
                  <a:pt x="0" y="0"/>
                </a:moveTo>
                <a:lnTo>
                  <a:pt x="9325326" y="0"/>
                </a:lnTo>
                <a:lnTo>
                  <a:pt x="932532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6" name="Google Shape;156;p5"/>
          <p:cNvSpPr/>
          <p:nvPr/>
        </p:nvSpPr>
        <p:spPr>
          <a:xfrm>
            <a:off x="7913025" y="1028700"/>
            <a:ext cx="2461951" cy="801253"/>
          </a:xfrm>
          <a:custGeom>
            <a:avLst/>
            <a:gdLst/>
            <a:ahLst/>
            <a:cxnLst/>
            <a:rect l="l" t="t" r="r" b="b"/>
            <a:pathLst>
              <a:path w="2461951" h="801253" extrusionOk="0">
                <a:moveTo>
                  <a:pt x="0" y="0"/>
                </a:moveTo>
                <a:lnTo>
                  <a:pt x="2461950" y="0"/>
                </a:lnTo>
                <a:lnTo>
                  <a:pt x="2461950" y="801253"/>
                </a:lnTo>
                <a:lnTo>
                  <a:pt x="0" y="801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7" name="Google Shape;157;p5"/>
          <p:cNvSpPr/>
          <p:nvPr/>
        </p:nvSpPr>
        <p:spPr>
          <a:xfrm>
            <a:off x="1028700" y="4068252"/>
            <a:ext cx="5888466" cy="5438802"/>
          </a:xfrm>
          <a:custGeom>
            <a:avLst/>
            <a:gdLst/>
            <a:ahLst/>
            <a:cxnLst/>
            <a:rect l="l" t="t" r="r" b="b"/>
            <a:pathLst>
              <a:path w="5888466" h="5438802" extrusionOk="0">
                <a:moveTo>
                  <a:pt x="0" y="0"/>
                </a:moveTo>
                <a:lnTo>
                  <a:pt x="5888466" y="0"/>
                </a:lnTo>
                <a:lnTo>
                  <a:pt x="5888466" y="5438801"/>
                </a:lnTo>
                <a:lnTo>
                  <a:pt x="0" y="54388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8" name="Google Shape;158;p5"/>
          <p:cNvSpPr txBox="1"/>
          <p:nvPr/>
        </p:nvSpPr>
        <p:spPr>
          <a:xfrm>
            <a:off x="5114828" y="3056831"/>
            <a:ext cx="8131916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400" dirty="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Проект</a:t>
            </a:r>
            <a:endParaRPr lang="en-US" dirty="0"/>
          </a:p>
        </p:txBody>
      </p:sp>
      <p:sp>
        <p:nvSpPr>
          <p:cNvPr id="159" name="Google Shape;159;p5"/>
          <p:cNvSpPr txBox="1"/>
          <p:nvPr/>
        </p:nvSpPr>
        <p:spPr>
          <a:xfrm>
            <a:off x="4481337" y="6084639"/>
            <a:ext cx="93252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u="sng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b="1" i="1" u="sng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  <a:hlinkClick r:id="rId6" action="ppaction://hlinkfile"/>
              </a:rPr>
              <a:t>С</a:t>
            </a:r>
            <a:r>
              <a:rPr lang="en-US" sz="6000" b="1" i="1" dirty="0" err="1">
                <a:latin typeface="Calibri"/>
                <a:ea typeface="Calibri"/>
                <a:cs typeface="Calibri"/>
                <a:sym typeface="Calibri"/>
                <a:hlinkClick r:id="rId6" action="ppaction://hlinkfile"/>
              </a:rPr>
              <a:t>сылка</a:t>
            </a:r>
            <a:r>
              <a:rPr lang="en-US" sz="6000" b="1" i="1" dirty="0">
                <a:latin typeface="Calibri"/>
                <a:ea typeface="Calibri"/>
                <a:cs typeface="Calibri"/>
                <a:sym typeface="Calibri"/>
                <a:hlinkClick r:id="rId6" action="ppaction://hlinkfile"/>
              </a:rPr>
              <a:t> </a:t>
            </a:r>
            <a:r>
              <a:rPr lang="en-US" sz="6000" b="1" i="1" dirty="0" err="1">
                <a:latin typeface="Calibri"/>
                <a:ea typeface="Calibri"/>
                <a:cs typeface="Calibri"/>
                <a:sym typeface="Calibri"/>
                <a:hlinkClick r:id="rId6" action="ppaction://hlinkfile"/>
              </a:rPr>
              <a:t>на</a:t>
            </a:r>
            <a:r>
              <a:rPr lang="en-US" sz="6000" b="1" i="1" dirty="0">
                <a:latin typeface="Calibri"/>
                <a:ea typeface="Calibri"/>
                <a:cs typeface="Calibri"/>
                <a:sym typeface="Calibri"/>
                <a:hlinkClick r:id="rId6" action="ppaction://hlinkfile"/>
              </a:rPr>
              <a:t> </a:t>
            </a:r>
            <a:r>
              <a:rPr lang="en-US" sz="6000" b="1" i="1" dirty="0" err="1">
                <a:latin typeface="Calibri"/>
                <a:ea typeface="Calibri"/>
                <a:cs typeface="Calibri"/>
                <a:sym typeface="Calibri"/>
                <a:hlinkClick r:id="rId6" action="ppaction://hlinkfile"/>
              </a:rPr>
              <a:t>проект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i="1" u="sng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b="1" i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6"/>
          <p:cNvGrpSpPr/>
          <p:nvPr/>
        </p:nvGrpSpPr>
        <p:grpSpPr>
          <a:xfrm>
            <a:off x="1503395" y="969402"/>
            <a:ext cx="7498080" cy="2843784"/>
            <a:chOff x="353270" y="564752"/>
            <a:chExt cx="7498080" cy="2843784"/>
          </a:xfrm>
        </p:grpSpPr>
        <p:sp>
          <p:nvSpPr>
            <p:cNvPr id="165" name="Google Shape;165;p6"/>
            <p:cNvSpPr/>
            <p:nvPr/>
          </p:nvSpPr>
          <p:spPr>
            <a:xfrm>
              <a:off x="353270" y="564752"/>
              <a:ext cx="7498080" cy="2843784"/>
            </a:xfrm>
            <a:custGeom>
              <a:avLst/>
              <a:gdLst/>
              <a:ahLst/>
              <a:cxnLst/>
              <a:rect l="l" t="t" r="r" b="b"/>
              <a:pathLst>
                <a:path w="7315200" h="2843784" extrusionOk="0">
                  <a:moveTo>
                    <a:pt x="0" y="0"/>
                  </a:moveTo>
                  <a:lnTo>
                    <a:pt x="7315200" y="0"/>
                  </a:lnTo>
                  <a:lnTo>
                    <a:pt x="7315200" y="2843784"/>
                  </a:lnTo>
                  <a:lnTo>
                    <a:pt x="0" y="28437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66" name="Google Shape;166;p6"/>
            <p:cNvSpPr txBox="1"/>
            <p:nvPr/>
          </p:nvSpPr>
          <p:spPr>
            <a:xfrm>
              <a:off x="1313811" y="1056098"/>
              <a:ext cx="5490900" cy="10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 b="1">
                  <a:solidFill>
                    <a:srgbClr val="0070C0"/>
                  </a:solidFill>
                </a:rPr>
                <a:t>IRONDLE</a:t>
              </a:r>
              <a:endParaRPr sz="6999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6"/>
            <p:cNvSpPr txBox="1"/>
            <p:nvPr/>
          </p:nvSpPr>
          <p:spPr>
            <a:xfrm>
              <a:off x="1313800" y="2133400"/>
              <a:ext cx="5154600" cy="6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666666"/>
                  </a:solidFill>
                </a:rPr>
                <a:t>Сабанов Виктор</a:t>
              </a:r>
              <a:endParaRPr sz="2800">
                <a:solidFill>
                  <a:srgbClr val="666666"/>
                </a:solidFill>
              </a:endParaRPr>
            </a:p>
          </p:txBody>
        </p:sp>
      </p:grpSp>
      <p:grpSp>
        <p:nvGrpSpPr>
          <p:cNvPr id="168" name="Google Shape;168;p6"/>
          <p:cNvGrpSpPr/>
          <p:nvPr/>
        </p:nvGrpSpPr>
        <p:grpSpPr>
          <a:xfrm>
            <a:off x="1352150" y="5457003"/>
            <a:ext cx="9151941" cy="3496702"/>
            <a:chOff x="1330850" y="5269253"/>
            <a:chExt cx="9151941" cy="3496702"/>
          </a:xfrm>
        </p:grpSpPr>
        <p:grpSp>
          <p:nvGrpSpPr>
            <p:cNvPr id="169" name="Google Shape;169;p6"/>
            <p:cNvGrpSpPr/>
            <p:nvPr/>
          </p:nvGrpSpPr>
          <p:grpSpPr>
            <a:xfrm>
              <a:off x="1330850" y="5515625"/>
              <a:ext cx="9151941" cy="3250329"/>
              <a:chOff x="8380525" y="361475"/>
              <a:chExt cx="9151941" cy="3250329"/>
            </a:xfrm>
          </p:grpSpPr>
          <p:grpSp>
            <p:nvGrpSpPr>
              <p:cNvPr id="170" name="Google Shape;170;p6"/>
              <p:cNvGrpSpPr/>
              <p:nvPr/>
            </p:nvGrpSpPr>
            <p:grpSpPr>
              <a:xfrm>
                <a:off x="8380525" y="361475"/>
                <a:ext cx="9151941" cy="3250329"/>
                <a:chOff x="0" y="-29210"/>
                <a:chExt cx="3496310" cy="3444240"/>
              </a:xfrm>
            </p:grpSpPr>
            <p:sp>
              <p:nvSpPr>
                <p:cNvPr id="171" name="Google Shape;171;p6"/>
                <p:cNvSpPr/>
                <p:nvPr/>
              </p:nvSpPr>
              <p:spPr>
                <a:xfrm>
                  <a:off x="6350" y="1945640"/>
                  <a:ext cx="3197860" cy="146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7860" h="1461770" extrusionOk="0">
                      <a:moveTo>
                        <a:pt x="0" y="0"/>
                      </a:moveTo>
                      <a:lnTo>
                        <a:pt x="0" y="1461770"/>
                      </a:lnTo>
                      <a:lnTo>
                        <a:pt x="3197860" y="14617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773B8"/>
                </a:solidFill>
                <a:ln>
                  <a:noFill/>
                </a:ln>
              </p:spPr>
            </p:sp>
            <p:sp>
              <p:nvSpPr>
                <p:cNvPr id="172" name="Google Shape;172;p6"/>
                <p:cNvSpPr/>
                <p:nvPr/>
              </p:nvSpPr>
              <p:spPr>
                <a:xfrm>
                  <a:off x="0" y="-29210"/>
                  <a:ext cx="3496310" cy="344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310" h="3444240" extrusionOk="0">
                      <a:moveTo>
                        <a:pt x="1270" y="45720"/>
                      </a:moveTo>
                      <a:lnTo>
                        <a:pt x="1270" y="938530"/>
                      </a:lnTo>
                      <a:cubicBezTo>
                        <a:pt x="1270" y="1452880"/>
                        <a:pt x="0" y="1992630"/>
                        <a:pt x="1270" y="2256790"/>
                      </a:cubicBezTo>
                      <a:cubicBezTo>
                        <a:pt x="5080" y="3025140"/>
                        <a:pt x="99060" y="3331210"/>
                        <a:pt x="99060" y="3331210"/>
                      </a:cubicBezTo>
                      <a:cubicBezTo>
                        <a:pt x="99060" y="3331210"/>
                        <a:pt x="579120" y="3431540"/>
                        <a:pt x="1004570" y="3437890"/>
                      </a:cubicBezTo>
                      <a:cubicBezTo>
                        <a:pt x="1385570" y="3444240"/>
                        <a:pt x="2247900" y="3442970"/>
                        <a:pt x="2667000" y="3442970"/>
                      </a:cubicBezTo>
                      <a:cubicBezTo>
                        <a:pt x="3086100" y="3442970"/>
                        <a:pt x="3487420" y="3442970"/>
                        <a:pt x="3487420" y="3442970"/>
                      </a:cubicBezTo>
                      <a:cubicBezTo>
                        <a:pt x="3487420" y="3442970"/>
                        <a:pt x="3484880" y="2790190"/>
                        <a:pt x="3487420" y="2373630"/>
                      </a:cubicBezTo>
                      <a:cubicBezTo>
                        <a:pt x="3496310" y="1863090"/>
                        <a:pt x="3492500" y="1408430"/>
                        <a:pt x="3492500" y="986790"/>
                      </a:cubicBezTo>
                      <a:cubicBezTo>
                        <a:pt x="3487420" y="438150"/>
                        <a:pt x="3487420" y="59690"/>
                        <a:pt x="3487420" y="59690"/>
                      </a:cubicBezTo>
                      <a:cubicBezTo>
                        <a:pt x="3487420" y="59690"/>
                        <a:pt x="2848610" y="34290"/>
                        <a:pt x="2390140" y="41910"/>
                      </a:cubicBezTo>
                      <a:cubicBezTo>
                        <a:pt x="2033270" y="48260"/>
                        <a:pt x="1306830" y="34290"/>
                        <a:pt x="918210" y="49530"/>
                      </a:cubicBezTo>
                      <a:cubicBezTo>
                        <a:pt x="494030" y="66040"/>
                        <a:pt x="247650" y="0"/>
                        <a:pt x="1270" y="457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73" name="Google Shape;173;p6"/>
              <p:cNvSpPr txBox="1"/>
              <p:nvPr/>
            </p:nvSpPr>
            <p:spPr>
              <a:xfrm>
                <a:off x="8544800" y="564875"/>
                <a:ext cx="8881200" cy="284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5400" b="1">
                    <a:solidFill>
                      <a:srgbClr val="0070C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Осетиская версия популярной игры WORDLE!</a:t>
                </a:r>
                <a:endParaRPr sz="5400" b="1">
                  <a:solidFill>
                    <a:srgbClr val="0070C0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174" name="Google Shape;174;p6"/>
            <p:cNvSpPr/>
            <p:nvPr/>
          </p:nvSpPr>
          <p:spPr>
            <a:xfrm>
              <a:off x="5380930" y="5269253"/>
              <a:ext cx="1383337" cy="471566"/>
            </a:xfrm>
            <a:custGeom>
              <a:avLst/>
              <a:gdLst/>
              <a:ahLst/>
              <a:cxnLst/>
              <a:rect l="l" t="t" r="r" b="b"/>
              <a:pathLst>
                <a:path w="2277098" h="703830" extrusionOk="0">
                  <a:moveTo>
                    <a:pt x="0" y="0"/>
                  </a:moveTo>
                  <a:lnTo>
                    <a:pt x="2277098" y="0"/>
                  </a:lnTo>
                  <a:lnTo>
                    <a:pt x="2277098" y="703830"/>
                  </a:lnTo>
                  <a:lnTo>
                    <a:pt x="0" y="7038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grpSp>
        <p:nvGrpSpPr>
          <p:cNvPr id="175" name="Google Shape;175;p6"/>
          <p:cNvGrpSpPr/>
          <p:nvPr/>
        </p:nvGrpSpPr>
        <p:grpSpPr>
          <a:xfrm>
            <a:off x="12101620" y="1748168"/>
            <a:ext cx="4617128" cy="5210054"/>
            <a:chOff x="12953520" y="5752193"/>
            <a:chExt cx="4617128" cy="5210054"/>
          </a:xfrm>
        </p:grpSpPr>
        <p:grpSp>
          <p:nvGrpSpPr>
            <p:cNvPr id="176" name="Google Shape;176;p6"/>
            <p:cNvGrpSpPr/>
            <p:nvPr/>
          </p:nvGrpSpPr>
          <p:grpSpPr>
            <a:xfrm>
              <a:off x="12953520" y="5936195"/>
              <a:ext cx="4617128" cy="5026052"/>
              <a:chOff x="13249808" y="4383245"/>
              <a:chExt cx="4617128" cy="5026052"/>
            </a:xfrm>
          </p:grpSpPr>
          <p:grpSp>
            <p:nvGrpSpPr>
              <p:cNvPr id="177" name="Google Shape;177;p6"/>
              <p:cNvGrpSpPr/>
              <p:nvPr/>
            </p:nvGrpSpPr>
            <p:grpSpPr>
              <a:xfrm>
                <a:off x="13249808" y="4383245"/>
                <a:ext cx="4617128" cy="5026052"/>
                <a:chOff x="0" y="-29210"/>
                <a:chExt cx="3496310" cy="3444240"/>
              </a:xfrm>
            </p:grpSpPr>
            <p:sp>
              <p:nvSpPr>
                <p:cNvPr id="178" name="Google Shape;178;p6"/>
                <p:cNvSpPr/>
                <p:nvPr/>
              </p:nvSpPr>
              <p:spPr>
                <a:xfrm>
                  <a:off x="6350" y="1945640"/>
                  <a:ext cx="3197860" cy="146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7860" h="1461770" extrusionOk="0">
                      <a:moveTo>
                        <a:pt x="0" y="0"/>
                      </a:moveTo>
                      <a:lnTo>
                        <a:pt x="0" y="1461770"/>
                      </a:lnTo>
                      <a:lnTo>
                        <a:pt x="3197860" y="14617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773B8"/>
                </a:solidFill>
                <a:ln>
                  <a:noFill/>
                </a:ln>
              </p:spPr>
            </p:sp>
            <p:sp>
              <p:nvSpPr>
                <p:cNvPr id="179" name="Google Shape;179;p6"/>
                <p:cNvSpPr/>
                <p:nvPr/>
              </p:nvSpPr>
              <p:spPr>
                <a:xfrm>
                  <a:off x="0" y="-29210"/>
                  <a:ext cx="3496310" cy="344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310" h="3444240" extrusionOk="0">
                      <a:moveTo>
                        <a:pt x="1270" y="45720"/>
                      </a:moveTo>
                      <a:lnTo>
                        <a:pt x="1270" y="938530"/>
                      </a:lnTo>
                      <a:cubicBezTo>
                        <a:pt x="1270" y="1452880"/>
                        <a:pt x="0" y="1992630"/>
                        <a:pt x="1270" y="2256790"/>
                      </a:cubicBezTo>
                      <a:cubicBezTo>
                        <a:pt x="5080" y="3025140"/>
                        <a:pt x="99060" y="3331210"/>
                        <a:pt x="99060" y="3331210"/>
                      </a:cubicBezTo>
                      <a:cubicBezTo>
                        <a:pt x="99060" y="3331210"/>
                        <a:pt x="579120" y="3431540"/>
                        <a:pt x="1004570" y="3437890"/>
                      </a:cubicBezTo>
                      <a:cubicBezTo>
                        <a:pt x="1385570" y="3444240"/>
                        <a:pt x="2247900" y="3442970"/>
                        <a:pt x="2667000" y="3442970"/>
                      </a:cubicBezTo>
                      <a:cubicBezTo>
                        <a:pt x="3086100" y="3442970"/>
                        <a:pt x="3487420" y="3442970"/>
                        <a:pt x="3487420" y="3442970"/>
                      </a:cubicBezTo>
                      <a:cubicBezTo>
                        <a:pt x="3487420" y="3442970"/>
                        <a:pt x="3484880" y="2790190"/>
                        <a:pt x="3487420" y="2373630"/>
                      </a:cubicBezTo>
                      <a:cubicBezTo>
                        <a:pt x="3496310" y="1863090"/>
                        <a:pt x="3492500" y="1408430"/>
                        <a:pt x="3492500" y="986790"/>
                      </a:cubicBezTo>
                      <a:cubicBezTo>
                        <a:pt x="3487420" y="438150"/>
                        <a:pt x="3487420" y="59690"/>
                        <a:pt x="3487420" y="59690"/>
                      </a:cubicBezTo>
                      <a:cubicBezTo>
                        <a:pt x="3487420" y="59690"/>
                        <a:pt x="2848610" y="34290"/>
                        <a:pt x="2390140" y="41910"/>
                      </a:cubicBezTo>
                      <a:cubicBezTo>
                        <a:pt x="2033270" y="48260"/>
                        <a:pt x="1306830" y="34290"/>
                        <a:pt x="918210" y="49530"/>
                      </a:cubicBezTo>
                      <a:cubicBezTo>
                        <a:pt x="494030" y="66040"/>
                        <a:pt x="247650" y="0"/>
                        <a:pt x="1270" y="457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180" name="Google Shape;180;p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573462" y="4855125"/>
                <a:ext cx="4082400" cy="40824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</p:grpSp>
        <p:sp>
          <p:nvSpPr>
            <p:cNvPr id="181" name="Google Shape;181;p6"/>
            <p:cNvSpPr/>
            <p:nvPr/>
          </p:nvSpPr>
          <p:spPr>
            <a:xfrm>
              <a:off x="14570469" y="5752193"/>
              <a:ext cx="1383337" cy="471566"/>
            </a:xfrm>
            <a:custGeom>
              <a:avLst/>
              <a:gdLst/>
              <a:ahLst/>
              <a:cxnLst/>
              <a:rect l="l" t="t" r="r" b="b"/>
              <a:pathLst>
                <a:path w="2277098" h="703830" extrusionOk="0">
                  <a:moveTo>
                    <a:pt x="0" y="0"/>
                  </a:moveTo>
                  <a:lnTo>
                    <a:pt x="2277098" y="0"/>
                  </a:lnTo>
                  <a:lnTo>
                    <a:pt x="2277098" y="703830"/>
                  </a:lnTo>
                  <a:lnTo>
                    <a:pt x="0" y="7038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g2cfa271877d_3_63"/>
          <p:cNvGrpSpPr/>
          <p:nvPr/>
        </p:nvGrpSpPr>
        <p:grpSpPr>
          <a:xfrm>
            <a:off x="487048" y="585227"/>
            <a:ext cx="8169908" cy="2843784"/>
            <a:chOff x="353270" y="564752"/>
            <a:chExt cx="7498080" cy="2843784"/>
          </a:xfrm>
        </p:grpSpPr>
        <p:sp>
          <p:nvSpPr>
            <p:cNvPr id="187" name="Google Shape;187;g2cfa271877d_3_63"/>
            <p:cNvSpPr/>
            <p:nvPr/>
          </p:nvSpPr>
          <p:spPr>
            <a:xfrm>
              <a:off x="353270" y="564752"/>
              <a:ext cx="7498080" cy="2843784"/>
            </a:xfrm>
            <a:custGeom>
              <a:avLst/>
              <a:gdLst/>
              <a:ahLst/>
              <a:cxnLst/>
              <a:rect l="l" t="t" r="r" b="b"/>
              <a:pathLst>
                <a:path w="7315200" h="2843784" extrusionOk="0">
                  <a:moveTo>
                    <a:pt x="0" y="0"/>
                  </a:moveTo>
                  <a:lnTo>
                    <a:pt x="7315200" y="0"/>
                  </a:lnTo>
                  <a:lnTo>
                    <a:pt x="7315200" y="2843784"/>
                  </a:lnTo>
                  <a:lnTo>
                    <a:pt x="0" y="28437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188" name="Google Shape;188;g2cfa271877d_3_63"/>
            <p:cNvSpPr txBox="1"/>
            <p:nvPr/>
          </p:nvSpPr>
          <p:spPr>
            <a:xfrm>
              <a:off x="983950" y="1056100"/>
              <a:ext cx="62814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999" b="1">
                  <a:solidFill>
                    <a:srgbClr val="0070C0"/>
                  </a:solidFill>
                </a:rPr>
                <a:t>СОБЕРИ ЖИВОТНОЕ</a:t>
              </a:r>
              <a:endParaRPr sz="4999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cfa271877d_3_63"/>
            <p:cNvSpPr txBox="1"/>
            <p:nvPr/>
          </p:nvSpPr>
          <p:spPr>
            <a:xfrm>
              <a:off x="1255155" y="1825600"/>
              <a:ext cx="5154600" cy="69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666666"/>
                  </a:solidFill>
                </a:rPr>
                <a:t>Дзиов Марат</a:t>
              </a:r>
              <a:endParaRPr sz="2800">
                <a:solidFill>
                  <a:srgbClr val="666666"/>
                </a:solidFill>
              </a:endParaRPr>
            </a:p>
          </p:txBody>
        </p:sp>
      </p:grpSp>
      <p:grpSp>
        <p:nvGrpSpPr>
          <p:cNvPr id="190" name="Google Shape;190;g2cfa271877d_3_63"/>
          <p:cNvGrpSpPr/>
          <p:nvPr/>
        </p:nvGrpSpPr>
        <p:grpSpPr>
          <a:xfrm>
            <a:off x="12889620" y="585218"/>
            <a:ext cx="4617227" cy="5210180"/>
            <a:chOff x="12101620" y="1748168"/>
            <a:chExt cx="4617227" cy="5210180"/>
          </a:xfrm>
        </p:grpSpPr>
        <p:sp>
          <p:nvSpPr>
            <p:cNvPr id="191" name="Google Shape;191;g2cfa271877d_3_63"/>
            <p:cNvSpPr/>
            <p:nvPr/>
          </p:nvSpPr>
          <p:spPr>
            <a:xfrm>
              <a:off x="13718569" y="1748168"/>
              <a:ext cx="1383337" cy="471566"/>
            </a:xfrm>
            <a:custGeom>
              <a:avLst/>
              <a:gdLst/>
              <a:ahLst/>
              <a:cxnLst/>
              <a:rect l="l" t="t" r="r" b="b"/>
              <a:pathLst>
                <a:path w="2277098" h="703830" extrusionOk="0">
                  <a:moveTo>
                    <a:pt x="0" y="0"/>
                  </a:moveTo>
                  <a:lnTo>
                    <a:pt x="2277098" y="0"/>
                  </a:lnTo>
                  <a:lnTo>
                    <a:pt x="2277098" y="703830"/>
                  </a:lnTo>
                  <a:lnTo>
                    <a:pt x="0" y="7038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192" name="Google Shape;192;g2cfa271877d_3_63"/>
            <p:cNvGrpSpPr/>
            <p:nvPr/>
          </p:nvGrpSpPr>
          <p:grpSpPr>
            <a:xfrm>
              <a:off x="12101620" y="1932169"/>
              <a:ext cx="4617227" cy="5026179"/>
              <a:chOff x="12101620" y="1932169"/>
              <a:chExt cx="4617227" cy="5026179"/>
            </a:xfrm>
          </p:grpSpPr>
          <p:grpSp>
            <p:nvGrpSpPr>
              <p:cNvPr id="193" name="Google Shape;193;g2cfa271877d_3_63"/>
              <p:cNvGrpSpPr/>
              <p:nvPr/>
            </p:nvGrpSpPr>
            <p:grpSpPr>
              <a:xfrm>
                <a:off x="12101620" y="1932169"/>
                <a:ext cx="4617227" cy="5026179"/>
                <a:chOff x="0" y="-29210"/>
                <a:chExt cx="3496310" cy="3444240"/>
              </a:xfrm>
            </p:grpSpPr>
            <p:sp>
              <p:nvSpPr>
                <p:cNvPr id="194" name="Google Shape;194;g2cfa271877d_3_63"/>
                <p:cNvSpPr/>
                <p:nvPr/>
              </p:nvSpPr>
              <p:spPr>
                <a:xfrm>
                  <a:off x="6350" y="1945640"/>
                  <a:ext cx="3197860" cy="14617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97860" h="1461770" extrusionOk="0">
                      <a:moveTo>
                        <a:pt x="0" y="0"/>
                      </a:moveTo>
                      <a:lnTo>
                        <a:pt x="0" y="1461770"/>
                      </a:lnTo>
                      <a:lnTo>
                        <a:pt x="3197860" y="14617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773B8"/>
                </a:solidFill>
                <a:ln>
                  <a:noFill/>
                </a:ln>
              </p:spPr>
            </p:sp>
            <p:sp>
              <p:nvSpPr>
                <p:cNvPr id="195" name="Google Shape;195;g2cfa271877d_3_63"/>
                <p:cNvSpPr/>
                <p:nvPr/>
              </p:nvSpPr>
              <p:spPr>
                <a:xfrm>
                  <a:off x="0" y="-29210"/>
                  <a:ext cx="3496310" cy="34442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6310" h="3444240" extrusionOk="0">
                      <a:moveTo>
                        <a:pt x="1270" y="45720"/>
                      </a:moveTo>
                      <a:lnTo>
                        <a:pt x="1270" y="938530"/>
                      </a:lnTo>
                      <a:cubicBezTo>
                        <a:pt x="1270" y="1452880"/>
                        <a:pt x="0" y="1992630"/>
                        <a:pt x="1270" y="2256790"/>
                      </a:cubicBezTo>
                      <a:cubicBezTo>
                        <a:pt x="5080" y="3025140"/>
                        <a:pt x="99060" y="3331210"/>
                        <a:pt x="99060" y="3331210"/>
                      </a:cubicBezTo>
                      <a:cubicBezTo>
                        <a:pt x="99060" y="3331210"/>
                        <a:pt x="579120" y="3431540"/>
                        <a:pt x="1004570" y="3437890"/>
                      </a:cubicBezTo>
                      <a:cubicBezTo>
                        <a:pt x="1385570" y="3444240"/>
                        <a:pt x="2247900" y="3442970"/>
                        <a:pt x="2667000" y="3442970"/>
                      </a:cubicBezTo>
                      <a:cubicBezTo>
                        <a:pt x="3086100" y="3442970"/>
                        <a:pt x="3487420" y="3442970"/>
                        <a:pt x="3487420" y="3442970"/>
                      </a:cubicBezTo>
                      <a:cubicBezTo>
                        <a:pt x="3487420" y="3442970"/>
                        <a:pt x="3484880" y="2790190"/>
                        <a:pt x="3487420" y="2373630"/>
                      </a:cubicBezTo>
                      <a:cubicBezTo>
                        <a:pt x="3496310" y="1863090"/>
                        <a:pt x="3492500" y="1408430"/>
                        <a:pt x="3492500" y="986790"/>
                      </a:cubicBezTo>
                      <a:cubicBezTo>
                        <a:pt x="3487420" y="438150"/>
                        <a:pt x="3487420" y="59690"/>
                        <a:pt x="3487420" y="59690"/>
                      </a:cubicBezTo>
                      <a:cubicBezTo>
                        <a:pt x="3487420" y="59690"/>
                        <a:pt x="2848610" y="34290"/>
                        <a:pt x="2390140" y="41910"/>
                      </a:cubicBezTo>
                      <a:cubicBezTo>
                        <a:pt x="2033270" y="48260"/>
                        <a:pt x="1306830" y="34290"/>
                        <a:pt x="918210" y="49530"/>
                      </a:cubicBezTo>
                      <a:cubicBezTo>
                        <a:pt x="494030" y="66040"/>
                        <a:pt x="247650" y="0"/>
                        <a:pt x="1270" y="4572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pic>
            <p:nvPicPr>
              <p:cNvPr id="196" name="Google Shape;196;g2cfa271877d_3_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2395825" y="2430850"/>
                <a:ext cx="4028700" cy="4028700"/>
              </a:xfrm>
              <a:prstGeom prst="roundRect">
                <a:avLst>
                  <a:gd name="adj" fmla="val 16667"/>
                </a:avLst>
              </a:prstGeom>
              <a:noFill/>
              <a:ln>
                <a:noFill/>
              </a:ln>
            </p:spPr>
          </p:pic>
        </p:grpSp>
      </p:grpSp>
      <p:pic>
        <p:nvPicPr>
          <p:cNvPr id="197" name="Google Shape;197;g2cfa271877d_3_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5500" y="3906050"/>
            <a:ext cx="10777800" cy="57504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g2cfa271877d_3_102"/>
          <p:cNvGrpSpPr/>
          <p:nvPr/>
        </p:nvGrpSpPr>
        <p:grpSpPr>
          <a:xfrm>
            <a:off x="487038" y="257325"/>
            <a:ext cx="8169908" cy="3171672"/>
            <a:chOff x="353259" y="270795"/>
            <a:chExt cx="7498080" cy="2843784"/>
          </a:xfrm>
        </p:grpSpPr>
        <p:sp>
          <p:nvSpPr>
            <p:cNvPr id="203" name="Google Shape;203;g2cfa271877d_3_102"/>
            <p:cNvSpPr/>
            <p:nvPr/>
          </p:nvSpPr>
          <p:spPr>
            <a:xfrm>
              <a:off x="353259" y="270795"/>
              <a:ext cx="7498080" cy="2843784"/>
            </a:xfrm>
            <a:custGeom>
              <a:avLst/>
              <a:gdLst/>
              <a:ahLst/>
              <a:cxnLst/>
              <a:rect l="l" t="t" r="r" b="b"/>
              <a:pathLst>
                <a:path w="7315200" h="2843784" extrusionOk="0">
                  <a:moveTo>
                    <a:pt x="0" y="0"/>
                  </a:moveTo>
                  <a:lnTo>
                    <a:pt x="7315200" y="0"/>
                  </a:lnTo>
                  <a:lnTo>
                    <a:pt x="7315200" y="2843784"/>
                  </a:lnTo>
                  <a:lnTo>
                    <a:pt x="0" y="284378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sp>
          <p:nvSpPr>
            <p:cNvPr id="204" name="Google Shape;204;g2cfa271877d_3_102"/>
            <p:cNvSpPr txBox="1"/>
            <p:nvPr/>
          </p:nvSpPr>
          <p:spPr>
            <a:xfrm>
              <a:off x="961612" y="564795"/>
              <a:ext cx="6281400" cy="139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599" b="1">
                  <a:solidFill>
                    <a:srgbClr val="0070C0"/>
                  </a:solidFill>
                </a:rPr>
                <a:t>КРОССВОРД ОСЕТИНСКИХ СЛОВ</a:t>
              </a:r>
              <a:endParaRPr sz="4599" b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2cfa271877d_3_102"/>
            <p:cNvSpPr txBox="1"/>
            <p:nvPr/>
          </p:nvSpPr>
          <p:spPr>
            <a:xfrm>
              <a:off x="961612" y="2086849"/>
              <a:ext cx="5154600" cy="51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>
                  <a:solidFill>
                    <a:srgbClr val="666666"/>
                  </a:solidFill>
                </a:rPr>
                <a:t>Кадиев Дэвид</a:t>
              </a:r>
              <a:endParaRPr sz="2800">
                <a:solidFill>
                  <a:srgbClr val="666666"/>
                </a:solidFill>
              </a:endParaRPr>
            </a:p>
          </p:txBody>
        </p:sp>
      </p:grpSp>
      <p:grpSp>
        <p:nvGrpSpPr>
          <p:cNvPr id="206" name="Google Shape;206;g2cfa271877d_3_102"/>
          <p:cNvGrpSpPr/>
          <p:nvPr/>
        </p:nvGrpSpPr>
        <p:grpSpPr>
          <a:xfrm>
            <a:off x="12889621" y="585218"/>
            <a:ext cx="4617227" cy="5210180"/>
            <a:chOff x="12101621" y="1748168"/>
            <a:chExt cx="4617227" cy="5210180"/>
          </a:xfrm>
        </p:grpSpPr>
        <p:sp>
          <p:nvSpPr>
            <p:cNvPr id="207" name="Google Shape;207;g2cfa271877d_3_102"/>
            <p:cNvSpPr/>
            <p:nvPr/>
          </p:nvSpPr>
          <p:spPr>
            <a:xfrm>
              <a:off x="13718569" y="1748168"/>
              <a:ext cx="1383337" cy="471566"/>
            </a:xfrm>
            <a:custGeom>
              <a:avLst/>
              <a:gdLst/>
              <a:ahLst/>
              <a:cxnLst/>
              <a:rect l="l" t="t" r="r" b="b"/>
              <a:pathLst>
                <a:path w="2277098" h="703830" extrusionOk="0">
                  <a:moveTo>
                    <a:pt x="0" y="0"/>
                  </a:moveTo>
                  <a:lnTo>
                    <a:pt x="2277098" y="0"/>
                  </a:lnTo>
                  <a:lnTo>
                    <a:pt x="2277098" y="703830"/>
                  </a:lnTo>
                  <a:lnTo>
                    <a:pt x="0" y="7038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  <p:grpSp>
          <p:nvGrpSpPr>
            <p:cNvPr id="208" name="Google Shape;208;g2cfa271877d_3_102"/>
            <p:cNvGrpSpPr/>
            <p:nvPr/>
          </p:nvGrpSpPr>
          <p:grpSpPr>
            <a:xfrm>
              <a:off x="12101621" y="1932169"/>
              <a:ext cx="4617227" cy="5026179"/>
              <a:chOff x="0" y="-29210"/>
              <a:chExt cx="3496310" cy="3444240"/>
            </a:xfrm>
          </p:grpSpPr>
          <p:sp>
            <p:nvSpPr>
              <p:cNvPr id="209" name="Google Shape;209;g2cfa271877d_3_102"/>
              <p:cNvSpPr/>
              <p:nvPr/>
            </p:nvSpPr>
            <p:spPr>
              <a:xfrm>
                <a:off x="6350" y="1945640"/>
                <a:ext cx="3197860" cy="1461770"/>
              </a:xfrm>
              <a:custGeom>
                <a:avLst/>
                <a:gdLst/>
                <a:ahLst/>
                <a:cxnLst/>
                <a:rect l="l" t="t" r="r" b="b"/>
                <a:pathLst>
                  <a:path w="3197860" h="1461770" extrusionOk="0">
                    <a:moveTo>
                      <a:pt x="0" y="0"/>
                    </a:moveTo>
                    <a:lnTo>
                      <a:pt x="0" y="1461770"/>
                    </a:lnTo>
                    <a:lnTo>
                      <a:pt x="3197860" y="14617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773B8"/>
              </a:solidFill>
              <a:ln>
                <a:noFill/>
              </a:ln>
            </p:spPr>
          </p:sp>
          <p:sp>
            <p:nvSpPr>
              <p:cNvPr id="210" name="Google Shape;210;g2cfa271877d_3_102"/>
              <p:cNvSpPr/>
              <p:nvPr/>
            </p:nvSpPr>
            <p:spPr>
              <a:xfrm>
                <a:off x="0" y="-29210"/>
                <a:ext cx="3496310" cy="3444240"/>
              </a:xfrm>
              <a:custGeom>
                <a:avLst/>
                <a:gdLst/>
                <a:ahLst/>
                <a:cxnLst/>
                <a:rect l="l" t="t" r="r" b="b"/>
                <a:pathLst>
                  <a:path w="3496310" h="3444240" extrusionOk="0">
                    <a:moveTo>
                      <a:pt x="1270" y="45720"/>
                    </a:moveTo>
                    <a:lnTo>
                      <a:pt x="1270" y="938530"/>
                    </a:lnTo>
                    <a:cubicBezTo>
                      <a:pt x="1270" y="1452880"/>
                      <a:pt x="0" y="1992630"/>
                      <a:pt x="1270" y="2256790"/>
                    </a:cubicBezTo>
                    <a:cubicBezTo>
                      <a:pt x="5080" y="3025140"/>
                      <a:pt x="99060" y="3331210"/>
                      <a:pt x="99060" y="3331210"/>
                    </a:cubicBezTo>
                    <a:cubicBezTo>
                      <a:pt x="99060" y="3331210"/>
                      <a:pt x="579120" y="3431540"/>
                      <a:pt x="1004570" y="3437890"/>
                    </a:cubicBezTo>
                    <a:cubicBezTo>
                      <a:pt x="1385570" y="3444240"/>
                      <a:pt x="2247900" y="3442970"/>
                      <a:pt x="2667000" y="3442970"/>
                    </a:cubicBezTo>
                    <a:cubicBezTo>
                      <a:pt x="3086100" y="3442970"/>
                      <a:pt x="3487420" y="3442970"/>
                      <a:pt x="3487420" y="3442970"/>
                    </a:cubicBezTo>
                    <a:cubicBezTo>
                      <a:pt x="3487420" y="3442970"/>
                      <a:pt x="3484880" y="2790190"/>
                      <a:pt x="3487420" y="2373630"/>
                    </a:cubicBezTo>
                    <a:cubicBezTo>
                      <a:pt x="3496310" y="1863090"/>
                      <a:pt x="3492500" y="1408430"/>
                      <a:pt x="3492500" y="986790"/>
                    </a:cubicBezTo>
                    <a:cubicBezTo>
                      <a:pt x="3487420" y="438150"/>
                      <a:pt x="3487420" y="59690"/>
                      <a:pt x="3487420" y="59690"/>
                    </a:cubicBezTo>
                    <a:cubicBezTo>
                      <a:pt x="3487420" y="59690"/>
                      <a:pt x="2848610" y="34290"/>
                      <a:pt x="2390140" y="41910"/>
                    </a:cubicBezTo>
                    <a:cubicBezTo>
                      <a:pt x="2033270" y="48260"/>
                      <a:pt x="1306830" y="34290"/>
                      <a:pt x="918210" y="49530"/>
                    </a:cubicBezTo>
                    <a:cubicBezTo>
                      <a:pt x="494030" y="66040"/>
                      <a:pt x="247650" y="0"/>
                      <a:pt x="1270" y="457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1" name="Google Shape;211;g2cfa271877d_3_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7726" y="1199801"/>
            <a:ext cx="3981000" cy="3981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212" name="Google Shape;212;g2cfa271877d_3_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3275" y="3543700"/>
            <a:ext cx="10287900" cy="6360000"/>
          </a:xfrm>
          <a:prstGeom prst="roundRect">
            <a:avLst>
              <a:gd name="adj" fmla="val 1006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fa271877d_0_0"/>
          <p:cNvSpPr txBox="1"/>
          <p:nvPr/>
        </p:nvSpPr>
        <p:spPr>
          <a:xfrm>
            <a:off x="988350" y="1027100"/>
            <a:ext cx="16311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999"/>
              <a:buFont typeface="Arial"/>
              <a:buNone/>
            </a:pPr>
            <a:r>
              <a:rPr lang="en-US" sz="6999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Использованные технологии</a:t>
            </a:r>
            <a:endParaRPr sz="6999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g2cfa271877d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22700" y="1924275"/>
            <a:ext cx="4658324" cy="465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g2cfa271877d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2325" y="6269725"/>
            <a:ext cx="5148278" cy="243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2cfa271877d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683850" y="3813675"/>
            <a:ext cx="1760900" cy="17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2cfa271877d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831225" y="4237701"/>
            <a:ext cx="3194100" cy="348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2cfa271877d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265825" y="7463975"/>
            <a:ext cx="3382722" cy="10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2cfa271877d_0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06675" y="6783425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cfa271877d_0_0"/>
          <p:cNvSpPr/>
          <p:nvPr/>
        </p:nvSpPr>
        <p:spPr>
          <a:xfrm>
            <a:off x="1174025" y="3031724"/>
            <a:ext cx="1760099" cy="1651319"/>
          </a:xfrm>
          <a:custGeom>
            <a:avLst/>
            <a:gdLst/>
            <a:ahLst/>
            <a:cxnLst/>
            <a:rect l="l" t="t" r="r" b="b"/>
            <a:pathLst>
              <a:path w="997223" h="991783" extrusionOk="0">
                <a:moveTo>
                  <a:pt x="0" y="0"/>
                </a:moveTo>
                <a:lnTo>
                  <a:pt x="997222" y="0"/>
                </a:lnTo>
                <a:lnTo>
                  <a:pt x="997222" y="991783"/>
                </a:lnTo>
                <a:lnTo>
                  <a:pt x="0" y="9917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25" name="Google Shape;225;g2cfa271877d_0_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4874137" y="3338100"/>
            <a:ext cx="3103475" cy="31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</Words>
  <Application>Microsoft Office PowerPoint</Application>
  <PresentationFormat>Произвольный</PresentationFormat>
  <Paragraphs>50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Montserrat SemiBold</vt:lpstr>
      <vt:lpstr>Arial</vt:lpstr>
      <vt:lpstr>Open Sans</vt:lpstr>
      <vt:lpstr>Calibri</vt:lpstr>
      <vt:lpstr>Comfortaa</vt:lpstr>
      <vt:lpstr>Montserrat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student yandex</cp:lastModifiedBy>
  <cp:revision>1</cp:revision>
  <dcterms:created xsi:type="dcterms:W3CDTF">2006-08-16T00:00:00Z</dcterms:created>
  <dcterms:modified xsi:type="dcterms:W3CDTF">2024-04-25T15:06:44Z</dcterms:modified>
</cp:coreProperties>
</file>